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88f2586231473d" /><Relationship Type="http://schemas.openxmlformats.org/officeDocument/2006/relationships/extended-properties" Target="/docProps/app.xml" Id="R2e99028141e54226" /><Relationship Type="http://schemas.openxmlformats.org/officeDocument/2006/relationships/officeDocument" Target="/ppt/presentation.xml" Id="R42a54321f5304a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f9b74d166a4e5b"/>
  </p:sldMasterIdLst>
  <p:notesMasterIdLst>
    <p:notesMasterId xmlns:r="http://schemas.openxmlformats.org/officeDocument/2006/relationships" r:id="Rd4e4e5502bfe42a7"/>
  </p:notesMasterIdLst>
  <p:sldIdLst>
    <p:sldId xmlns:r="http://schemas.openxmlformats.org/officeDocument/2006/relationships" id="256" r:id="Ra63b7552fcf346aa"/>
    <p:sldId xmlns:r="http://schemas.openxmlformats.org/officeDocument/2006/relationships" id="257" r:id="Rcfe59321ae3b42eb"/>
    <p:sldId xmlns:r="http://schemas.openxmlformats.org/officeDocument/2006/relationships" id="258" r:id="R73c2cbcd543049a5"/>
    <p:sldId xmlns:r="http://schemas.openxmlformats.org/officeDocument/2006/relationships" id="259" r:id="R0d89c4df14624219"/>
    <p:sldId xmlns:r="http://schemas.openxmlformats.org/officeDocument/2006/relationships" id="260" r:id="R46a96872dede4e9e"/>
    <p:sldId xmlns:r="http://schemas.openxmlformats.org/officeDocument/2006/relationships" id="261" r:id="R8d4a618bc24241b7"/>
    <p:sldId xmlns:r="http://schemas.openxmlformats.org/officeDocument/2006/relationships" id="262" r:id="Ra2199419c9984b09"/>
    <p:sldId xmlns:r="http://schemas.openxmlformats.org/officeDocument/2006/relationships" id="263" r:id="R02d8cfa69ba04f61"/>
    <p:sldId xmlns:r="http://schemas.openxmlformats.org/officeDocument/2006/relationships" id="264" r:id="R52b9acf4a04047d8"/>
    <p:sldId xmlns:r="http://schemas.openxmlformats.org/officeDocument/2006/relationships" id="265" r:id="Rabd69df771274818"/>
    <p:sldId xmlns:r="http://schemas.openxmlformats.org/officeDocument/2006/relationships" id="266" r:id="Rc3a79352c77a4541"/>
    <p:sldId xmlns:r="http://schemas.openxmlformats.org/officeDocument/2006/relationships" id="267" r:id="Raa04aa6b2b7a48ec"/>
    <p:sldId xmlns:r="http://schemas.openxmlformats.org/officeDocument/2006/relationships" id="268" r:id="Rf15fbc84c7894705"/>
    <p:sldId xmlns:r="http://schemas.openxmlformats.org/officeDocument/2006/relationships" id="269" r:id="R7daf38cc6a6b467f"/>
    <p:sldId xmlns:r="http://schemas.openxmlformats.org/officeDocument/2006/relationships" id="270" r:id="R545c074440a54d8e"/>
    <p:sldId xmlns:r="http://schemas.openxmlformats.org/officeDocument/2006/relationships" id="271" r:id="R0a49a82a8eb6417c"/>
    <p:sldId xmlns:r="http://schemas.openxmlformats.org/officeDocument/2006/relationships" id="272" r:id="R8c98491473b74b78"/>
    <p:sldId xmlns:r="http://schemas.openxmlformats.org/officeDocument/2006/relationships" id="273" r:id="R1eff2f7a84ef4bc1"/>
    <p:sldId xmlns:r="http://schemas.openxmlformats.org/officeDocument/2006/relationships" id="274" r:id="R74d6919f31364c4d"/>
    <p:sldId xmlns:r="http://schemas.openxmlformats.org/officeDocument/2006/relationships" id="275" r:id="R5cc2eda9a3524c99"/>
    <p:sldId xmlns:r="http://schemas.openxmlformats.org/officeDocument/2006/relationships" id="276" r:id="R504d60b0cff148b1"/>
    <p:sldId xmlns:r="http://schemas.openxmlformats.org/officeDocument/2006/relationships" id="277" r:id="Rd641a3ab13424294"/>
    <p:sldId xmlns:r="http://schemas.openxmlformats.org/officeDocument/2006/relationships" id="278" r:id="R71712346efa24dd2"/>
    <p:sldId xmlns:r="http://schemas.openxmlformats.org/officeDocument/2006/relationships" id="279" r:id="R06c3948014a64712"/>
    <p:sldId xmlns:r="http://schemas.openxmlformats.org/officeDocument/2006/relationships" id="280" r:id="R9d62c336adfe4228"/>
    <p:sldId xmlns:r="http://schemas.openxmlformats.org/officeDocument/2006/relationships" id="281" r:id="Ra820b7b3b7d94a54"/>
    <p:sldId xmlns:r="http://schemas.openxmlformats.org/officeDocument/2006/relationships" id="282" r:id="R033a5f7fbc524338"/>
    <p:sldId xmlns:r="http://schemas.openxmlformats.org/officeDocument/2006/relationships" id="283" r:id="R288af26ac8a94bf9"/>
    <p:sldId xmlns:r="http://schemas.openxmlformats.org/officeDocument/2006/relationships" id="284" r:id="R99aa8721a6274a1d"/>
    <p:sldId xmlns:r="http://schemas.openxmlformats.org/officeDocument/2006/relationships" id="285" r:id="Raad5e3afa2b04b7e"/>
    <p:sldId xmlns:r="http://schemas.openxmlformats.org/officeDocument/2006/relationships" id="286" r:id="Rc359e03a846c47c7"/>
    <p:sldId xmlns:r="http://schemas.openxmlformats.org/officeDocument/2006/relationships" id="287" r:id="R95b44f023afd4ba2"/>
    <p:sldId xmlns:r="http://schemas.openxmlformats.org/officeDocument/2006/relationships" id="288" r:id="Ra814f33dc58a4d19"/>
    <p:sldId xmlns:r="http://schemas.openxmlformats.org/officeDocument/2006/relationships" id="289" r:id="R45d0ddfbefbd400e"/>
    <p:sldId xmlns:r="http://schemas.openxmlformats.org/officeDocument/2006/relationships" id="290" r:id="Rfa8f5877459f4a5e"/>
    <p:sldId xmlns:r="http://schemas.openxmlformats.org/officeDocument/2006/relationships" id="291" r:id="R2b5316c7f8ff442c"/>
    <p:sldId xmlns:r="http://schemas.openxmlformats.org/officeDocument/2006/relationships" id="292" r:id="Rf44ebc1f32c948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c1d36b67934fa0" /><Relationship Type="http://schemas.openxmlformats.org/officeDocument/2006/relationships/slideMaster" Target="/ppt/slideMasters/slideMaster1.xml" Id="R7bf9b74d166a4e5b" /><Relationship Type="http://schemas.openxmlformats.org/officeDocument/2006/relationships/notesMaster" Target="/ppt/notesMasters/notesMaster1.xml" Id="Rd4e4e5502bfe42a7" /><Relationship Type="http://schemas.openxmlformats.org/officeDocument/2006/relationships/presProps" Target="/ppt/presProps.xml" Id="Rff9dff7f0a12495f" /><Relationship Type="http://schemas.openxmlformats.org/officeDocument/2006/relationships/tableStyles" Target="/ppt/tableStyles.xml" Id="Rc1aec5c9717e482c" /><Relationship Type="http://schemas.openxmlformats.org/officeDocument/2006/relationships/slide" Target="/ppt/slides/slide1.xml" Id="Ra63b7552fcf346aa" /><Relationship Type="http://schemas.openxmlformats.org/officeDocument/2006/relationships/slide" Target="/ppt/slides/slide2.xml" Id="Rcfe59321ae3b42eb" /><Relationship Type="http://schemas.openxmlformats.org/officeDocument/2006/relationships/slide" Target="/ppt/slides/slide3.xml" Id="R73c2cbcd543049a5" /><Relationship Type="http://schemas.openxmlformats.org/officeDocument/2006/relationships/slide" Target="/ppt/slides/slide4.xml" Id="R0d89c4df14624219" /><Relationship Type="http://schemas.openxmlformats.org/officeDocument/2006/relationships/slide" Target="/ppt/slides/slide5.xml" Id="R46a96872dede4e9e" /><Relationship Type="http://schemas.openxmlformats.org/officeDocument/2006/relationships/slide" Target="/ppt/slides/slide6.xml" Id="R8d4a618bc24241b7" /><Relationship Type="http://schemas.openxmlformats.org/officeDocument/2006/relationships/slide" Target="/ppt/slides/slide7.xml" Id="Ra2199419c9984b09" /><Relationship Type="http://schemas.openxmlformats.org/officeDocument/2006/relationships/slide" Target="/ppt/slides/slide8.xml" Id="R02d8cfa69ba04f61" /><Relationship Type="http://schemas.openxmlformats.org/officeDocument/2006/relationships/slide" Target="/ppt/slides/slide9.xml" Id="R52b9acf4a04047d8" /><Relationship Type="http://schemas.openxmlformats.org/officeDocument/2006/relationships/slide" Target="/ppt/slides/slide10.xml" Id="Rabd69df771274818" /><Relationship Type="http://schemas.openxmlformats.org/officeDocument/2006/relationships/slide" Target="/ppt/slides/slide11.xml" Id="Rc3a79352c77a4541" /><Relationship Type="http://schemas.openxmlformats.org/officeDocument/2006/relationships/slide" Target="/ppt/slides/slide12.xml" Id="Raa04aa6b2b7a48ec" /><Relationship Type="http://schemas.openxmlformats.org/officeDocument/2006/relationships/slide" Target="/ppt/slides/slide13.xml" Id="Rf15fbc84c7894705" /><Relationship Type="http://schemas.openxmlformats.org/officeDocument/2006/relationships/slide" Target="/ppt/slides/slide14.xml" Id="R7daf38cc6a6b467f" /><Relationship Type="http://schemas.openxmlformats.org/officeDocument/2006/relationships/slide" Target="/ppt/slides/slide15.xml" Id="R545c074440a54d8e" /><Relationship Type="http://schemas.openxmlformats.org/officeDocument/2006/relationships/slide" Target="/ppt/slides/slide16.xml" Id="R0a49a82a8eb6417c" /><Relationship Type="http://schemas.openxmlformats.org/officeDocument/2006/relationships/slide" Target="/ppt/slides/slide17.xml" Id="R8c98491473b74b78" /><Relationship Type="http://schemas.openxmlformats.org/officeDocument/2006/relationships/slide" Target="/ppt/slides/slide18.xml" Id="R1eff2f7a84ef4bc1" /><Relationship Type="http://schemas.openxmlformats.org/officeDocument/2006/relationships/slide" Target="/ppt/slides/slide19.xml" Id="R74d6919f31364c4d" /><Relationship Type="http://schemas.openxmlformats.org/officeDocument/2006/relationships/slide" Target="/ppt/slides/slide20.xml" Id="R5cc2eda9a3524c99" /><Relationship Type="http://schemas.openxmlformats.org/officeDocument/2006/relationships/slide" Target="/ppt/slides/slide21.xml" Id="R504d60b0cff148b1" /><Relationship Type="http://schemas.openxmlformats.org/officeDocument/2006/relationships/slide" Target="/ppt/slides/slide22.xml" Id="Rd641a3ab13424294" /><Relationship Type="http://schemas.openxmlformats.org/officeDocument/2006/relationships/slide" Target="/ppt/slides/slide23.xml" Id="R71712346efa24dd2" /><Relationship Type="http://schemas.openxmlformats.org/officeDocument/2006/relationships/slide" Target="/ppt/slides/slide24.xml" Id="R06c3948014a64712" /><Relationship Type="http://schemas.openxmlformats.org/officeDocument/2006/relationships/slide" Target="/ppt/slides/slide25.xml" Id="R9d62c336adfe4228" /><Relationship Type="http://schemas.openxmlformats.org/officeDocument/2006/relationships/slide" Target="/ppt/slides/slide26.xml" Id="Ra820b7b3b7d94a54" /><Relationship Type="http://schemas.openxmlformats.org/officeDocument/2006/relationships/slide" Target="/ppt/slides/slide27.xml" Id="R033a5f7fbc524338" /><Relationship Type="http://schemas.openxmlformats.org/officeDocument/2006/relationships/slide" Target="/ppt/slides/slide28.xml" Id="R288af26ac8a94bf9" /><Relationship Type="http://schemas.openxmlformats.org/officeDocument/2006/relationships/slide" Target="/ppt/slides/slide29.xml" Id="R99aa8721a6274a1d" /><Relationship Type="http://schemas.openxmlformats.org/officeDocument/2006/relationships/slide" Target="/ppt/slides/slide30.xml" Id="Raad5e3afa2b04b7e" /><Relationship Type="http://schemas.openxmlformats.org/officeDocument/2006/relationships/slide" Target="/ppt/slides/slide31.xml" Id="Rc359e03a846c47c7" /><Relationship Type="http://schemas.openxmlformats.org/officeDocument/2006/relationships/slide" Target="/ppt/slides/slide32.xml" Id="R95b44f023afd4ba2" /><Relationship Type="http://schemas.openxmlformats.org/officeDocument/2006/relationships/slide" Target="/ppt/slides/slide33.xml" Id="Ra814f33dc58a4d19" /><Relationship Type="http://schemas.openxmlformats.org/officeDocument/2006/relationships/slide" Target="/ppt/slides/slide34.xml" Id="R45d0ddfbefbd400e" /><Relationship Type="http://schemas.openxmlformats.org/officeDocument/2006/relationships/slide" Target="/ppt/slides/slide35.xml" Id="Rfa8f5877459f4a5e" /><Relationship Type="http://schemas.openxmlformats.org/officeDocument/2006/relationships/slide" Target="/ppt/slides/slide36.xml" Id="R2b5316c7f8ff442c" /><Relationship Type="http://schemas.openxmlformats.org/officeDocument/2006/relationships/slide" Target="/ppt/slides/slide37.xml" Id="Rf44ebc1f32c948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f294d162ab46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36c3a8669e49ac" /><Relationship Type="http://schemas.openxmlformats.org/officeDocument/2006/relationships/notesMaster" Target="/ppt/notesMasters/notesMaster1.xml" Id="R80ce07dc6aa74c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178a0f76564506" /><Relationship Type="http://schemas.openxmlformats.org/officeDocument/2006/relationships/notesMaster" Target="/ppt/notesMasters/notesMaster1.xml" Id="R9cb617d8c7514a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617607f7404f51" /><Relationship Type="http://schemas.openxmlformats.org/officeDocument/2006/relationships/notesMaster" Target="/ppt/notesMasters/notesMaster1.xml" Id="R42714d9ab69a45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7b7d5f77bb4fef" /><Relationship Type="http://schemas.openxmlformats.org/officeDocument/2006/relationships/notesMaster" Target="/ppt/notesMasters/notesMaster1.xml" Id="R436f5d338de543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b4b12703f14d66" /><Relationship Type="http://schemas.openxmlformats.org/officeDocument/2006/relationships/notesMaster" Target="/ppt/notesMasters/notesMaster1.xml" Id="Ra476fe787b7d48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01b42be0e3486f" /><Relationship Type="http://schemas.openxmlformats.org/officeDocument/2006/relationships/notesMaster" Target="/ppt/notesMasters/notesMaster1.xml" Id="Rb865eee77b9e43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a5730453e14d2a" /><Relationship Type="http://schemas.openxmlformats.org/officeDocument/2006/relationships/notesMaster" Target="/ppt/notesMasters/notesMaster1.xml" Id="R655028c3336049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858a353675461d" /><Relationship Type="http://schemas.openxmlformats.org/officeDocument/2006/relationships/notesMaster" Target="/ppt/notesMasters/notesMaster1.xml" Id="Rda287319449b42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d46058a9ab486a" /><Relationship Type="http://schemas.openxmlformats.org/officeDocument/2006/relationships/notesMaster" Target="/ppt/notesMasters/notesMaster1.xml" Id="R62cb7a2c149b4b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c9b2a0630b47ff" /><Relationship Type="http://schemas.openxmlformats.org/officeDocument/2006/relationships/notesMaster" Target="/ppt/notesMasters/notesMaster1.xml" Id="R4d7108cfa3fd41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79bec6a9b94d92" /><Relationship Type="http://schemas.openxmlformats.org/officeDocument/2006/relationships/notesMaster" Target="/ppt/notesMasters/notesMaster1.xml" Id="Rb08b97ab5cde48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ef4f6204a44f62" /><Relationship Type="http://schemas.openxmlformats.org/officeDocument/2006/relationships/notesMaster" Target="/ppt/notesMasters/notesMaster1.xml" Id="Rbe15d5050dc5491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1e227d033d345f2" /><Relationship Type="http://schemas.openxmlformats.org/officeDocument/2006/relationships/notesMaster" Target="/ppt/notesMasters/notesMaster1.xml" Id="Rb0444f6751f0431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60c3a80ffa4929" /><Relationship Type="http://schemas.openxmlformats.org/officeDocument/2006/relationships/notesMaster" Target="/ppt/notesMasters/notesMaster1.xml" Id="R82ada3cc61c441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205056ebf648d8" /><Relationship Type="http://schemas.openxmlformats.org/officeDocument/2006/relationships/notesMaster" Target="/ppt/notesMasters/notesMaster1.xml" Id="Rf6d99caf793f405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ba7191a7b248cb" /><Relationship Type="http://schemas.openxmlformats.org/officeDocument/2006/relationships/notesMaster" Target="/ppt/notesMasters/notesMaster1.xml" Id="R83b127e1e7c7495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caaaa2ff41441b" /><Relationship Type="http://schemas.openxmlformats.org/officeDocument/2006/relationships/notesMaster" Target="/ppt/notesMasters/notesMaster1.xml" Id="R84cc714aeb7e48d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07a44d4b094320" /><Relationship Type="http://schemas.openxmlformats.org/officeDocument/2006/relationships/notesMaster" Target="/ppt/notesMasters/notesMaster1.xml" Id="R47d961b7fbba4b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12749223aa04556" /><Relationship Type="http://schemas.openxmlformats.org/officeDocument/2006/relationships/notesMaster" Target="/ppt/notesMasters/notesMaster1.xml" Id="Rab0667e6167e4e4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9bffeb8d2d54dcf" /><Relationship Type="http://schemas.openxmlformats.org/officeDocument/2006/relationships/notesMaster" Target="/ppt/notesMasters/notesMaster1.xml" Id="R795d9f0dfe764cd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f23159abbb54884" /><Relationship Type="http://schemas.openxmlformats.org/officeDocument/2006/relationships/notesMaster" Target="/ppt/notesMasters/notesMaster1.xml" Id="Rd77217950ba04ef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21fa6086d61411b" /><Relationship Type="http://schemas.openxmlformats.org/officeDocument/2006/relationships/notesMaster" Target="/ppt/notesMasters/notesMaster1.xml" Id="Rc6e53323f948420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ae170b5eb96454d" /><Relationship Type="http://schemas.openxmlformats.org/officeDocument/2006/relationships/notesMaster" Target="/ppt/notesMasters/notesMaster1.xml" Id="R33c57551aa32490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f4a859ff4c4316" /><Relationship Type="http://schemas.openxmlformats.org/officeDocument/2006/relationships/notesMaster" Target="/ppt/notesMasters/notesMaster1.xml" Id="R15594ee1fd8441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9fc241a95a84f3a" /><Relationship Type="http://schemas.openxmlformats.org/officeDocument/2006/relationships/notesMaster" Target="/ppt/notesMasters/notesMaster1.xml" Id="R5d2068021ce0411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ab7dd8f9dbc49dd" /><Relationship Type="http://schemas.openxmlformats.org/officeDocument/2006/relationships/notesMaster" Target="/ppt/notesMasters/notesMaster1.xml" Id="R24382721df8e4c5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87156ce831a42da" /><Relationship Type="http://schemas.openxmlformats.org/officeDocument/2006/relationships/notesMaster" Target="/ppt/notesMasters/notesMaster1.xml" Id="R8303604c45b6498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807c32f6a02430c" /><Relationship Type="http://schemas.openxmlformats.org/officeDocument/2006/relationships/notesMaster" Target="/ppt/notesMasters/notesMaster1.xml" Id="R8ebe49db847d407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5649e4d9dba4a82" /><Relationship Type="http://schemas.openxmlformats.org/officeDocument/2006/relationships/notesMaster" Target="/ppt/notesMasters/notesMaster1.xml" Id="R0fa02f5baf3d46b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bdbf35abbf54356" /><Relationship Type="http://schemas.openxmlformats.org/officeDocument/2006/relationships/notesMaster" Target="/ppt/notesMasters/notesMaster1.xml" Id="Rf09ad3e1d7cc4fa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a376aed345642bb" /><Relationship Type="http://schemas.openxmlformats.org/officeDocument/2006/relationships/notesMaster" Target="/ppt/notesMasters/notesMaster1.xml" Id="Ra83f557ab2f8476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320f9639b4a46ef" /><Relationship Type="http://schemas.openxmlformats.org/officeDocument/2006/relationships/notesMaster" Target="/ppt/notesMasters/notesMaster1.xml" Id="R40c97343479a4f3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11f15cc95a54776" /><Relationship Type="http://schemas.openxmlformats.org/officeDocument/2006/relationships/notesMaster" Target="/ppt/notesMasters/notesMaster1.xml" Id="R75e40ddb17644b1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a26204cbc5942a0" /><Relationship Type="http://schemas.openxmlformats.org/officeDocument/2006/relationships/notesMaster" Target="/ppt/notesMasters/notesMaster1.xml" Id="Rdcabbee699e748c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352963021044616" /><Relationship Type="http://schemas.openxmlformats.org/officeDocument/2006/relationships/notesMaster" Target="/ppt/notesMasters/notesMaster1.xml" Id="R3a4d485ff73c441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0666ed8731741bd" /><Relationship Type="http://schemas.openxmlformats.org/officeDocument/2006/relationships/notesMaster" Target="/ppt/notesMasters/notesMaster1.xml" Id="R217394f53bb246e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5f5b81fca5542e9" /><Relationship Type="http://schemas.openxmlformats.org/officeDocument/2006/relationships/notesMaster" Target="/ppt/notesMasters/notesMaster1.xml" Id="R994d777ade2f4e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Hedef değişkenin yapısı yöntem ve metriği belirler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Karmaşık model basit bir referansı geçmelidir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Ağaç, özellik eşikleriyle gözlemleri giderek daha homojen gruplara ayırır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Çok sayıda farklı ağacın birleşimi varyansı azaltır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Ardışık ağaçlar önceki hataları azaltmaya çalışır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Koordinat eklemek tek başına mekânsal model oluşturmaz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Yakınlık değişkeni fiziksel erişim veya maruziyeti temsil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nokta veya poligon konumunda raster bilgisini örnekler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Yüksek doğruluk azınlık sınıfının kaçırıldığını gizleyebilir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Arama yalnız eğitim ve doğrulama kümeleri içinde yürütülür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Araç sınıflandırma ve regresyonu aynı iş akışında destekler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Önce modeli anlayın, sonra tahmin haritası üretin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Önem, modelin hangi değişkenleri bölmelerde kullandığını gösterir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Büyük eğitim–doğrulama farkı aşırı uyuma işaret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Hangi sınıfların birbirine karıştığı karar maliyetini gösterir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MAE tipik hatayı, RMSE büyük hatalara duyarlılığı gösterir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Artıkların mekânsal örüntüsü eksik süreç veya yanlılık gösterebilir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İki skor arasındaki fark transfer riskinin göstergesidir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Tahmin olasılığı karar eşiğiyle birlikte sunulur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Tekrarlanabilir rapor veri, model, doğrulama ve sınırlılığı birlikte gösterir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C.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https://doc.esri.com/en/arcgis-pro/latest/tool-reference/spatial-statistics/how-forest-works.html; https://doi.org/10.1111/ecog.02881;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c120d9944846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58ed93085e45c6" /><Relationship Type="http://schemas.openxmlformats.org/officeDocument/2006/relationships/slideLayout" Target="/ppt/slideLayouts/slideLayout1.xml" Id="R2d4be787f3b74a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4be787f3b74a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06dce007b4c35" /><Relationship Type="http://schemas.openxmlformats.org/officeDocument/2006/relationships/image" Target="/ppt/media/image.png" Id="R68960f973e374f7b" /><Relationship Type="http://schemas.openxmlformats.org/officeDocument/2006/relationships/notesSlide" Target="/ppt/notesSlides/notesSlide1.xml" Id="Rf750dea6663642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4d47cd42f4ad4" /><Relationship Type="http://schemas.openxmlformats.org/officeDocument/2006/relationships/notesSlide" Target="/ppt/notesSlides/notesSlide2.xml" Id="Rf24ac3803f4246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97ef0d3eb4632" /><Relationship Type="http://schemas.openxmlformats.org/officeDocument/2006/relationships/notesSlide" Target="/ppt/notesSlides/notesSlide3.xml" Id="R3e8d2345855a4d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fdd840e064f4f" /><Relationship Type="http://schemas.openxmlformats.org/officeDocument/2006/relationships/notesSlide" Target="/ppt/notesSlides/notesSlide4.xml" Id="R53a701f66ea64b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a42e2364884491" /><Relationship Type="http://schemas.openxmlformats.org/officeDocument/2006/relationships/notesSlide" Target="/ppt/notesSlides/notesSlide5.xml" Id="R88b63d4d2abe40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7e7f306eb4348" /><Relationship Type="http://schemas.openxmlformats.org/officeDocument/2006/relationships/notesSlide" Target="/ppt/notesSlides/notesSlide6.xml" Id="R57c2b0be8f384d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9f02dae4248c6" /><Relationship Type="http://schemas.openxmlformats.org/officeDocument/2006/relationships/notesSlide" Target="/ppt/notesSlides/notesSlide7.xml" Id="Rb8dbab671f3e48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517b2bd2b541d5" /><Relationship Type="http://schemas.openxmlformats.org/officeDocument/2006/relationships/image" Target="/ppt/media/image2.png" Id="Rc58f21d89b524711" /><Relationship Type="http://schemas.openxmlformats.org/officeDocument/2006/relationships/notesSlide" Target="/ppt/notesSlides/notesSlide8.xml" Id="Rd80570be946a40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2c583fe64a4dc9" /><Relationship Type="http://schemas.openxmlformats.org/officeDocument/2006/relationships/notesSlide" Target="/ppt/notesSlides/notesSlide9.xml" Id="R11472447e0c948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a5f270ba349d3" /><Relationship Type="http://schemas.openxmlformats.org/officeDocument/2006/relationships/notesSlide" Target="/ppt/notesSlides/notesSlide10.xml" Id="R0267f36117e54fa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cfbeefd87465e" /><Relationship Type="http://schemas.openxmlformats.org/officeDocument/2006/relationships/notesSlide" Target="/ppt/notesSlides/notesSlide11.xml" Id="Ra625593d432f478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7d470ab18492a" /><Relationship Type="http://schemas.openxmlformats.org/officeDocument/2006/relationships/notesSlide" Target="/ppt/notesSlides/notesSlide12.xml" Id="R40fe9450f4b14f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bc977b5114800" /><Relationship Type="http://schemas.openxmlformats.org/officeDocument/2006/relationships/image" Target="/ppt/media/image3.png" Id="R0da1d7c418594e6c" /><Relationship Type="http://schemas.openxmlformats.org/officeDocument/2006/relationships/notesSlide" Target="/ppt/notesSlides/notesSlide13.xml" Id="R9aa87503a8a847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8cb9bac744055" /><Relationship Type="http://schemas.openxmlformats.org/officeDocument/2006/relationships/notesSlide" Target="/ppt/notesSlides/notesSlide14.xml" Id="R8cd683b8593d4f4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eef6fd094459f" /><Relationship Type="http://schemas.openxmlformats.org/officeDocument/2006/relationships/image" Target="/ppt/media/image4.png" Id="R32ba2bbfe76542b8" /><Relationship Type="http://schemas.openxmlformats.org/officeDocument/2006/relationships/notesSlide" Target="/ppt/notesSlides/notesSlide15.xml" Id="Rd76eb8d4c32847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2e453f97e4db5" /><Relationship Type="http://schemas.openxmlformats.org/officeDocument/2006/relationships/notesSlide" Target="/ppt/notesSlides/notesSlide16.xml" Id="R8e6e0ac4f50e4f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ebe65dfad4686" /><Relationship Type="http://schemas.openxmlformats.org/officeDocument/2006/relationships/notesSlide" Target="/ppt/notesSlides/notesSlide17.xml" Id="Rdf3955e5de7c4ac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14571964c4e24" /><Relationship Type="http://schemas.openxmlformats.org/officeDocument/2006/relationships/notesSlide" Target="/ppt/notesSlides/notesSlide18.xml" Id="R5cbbdcf0a8cf4cb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88a7fa7f24f26" /><Relationship Type="http://schemas.openxmlformats.org/officeDocument/2006/relationships/image" Target="/ppt/media/image5.png" Id="R972cdf666b7f4885" /><Relationship Type="http://schemas.openxmlformats.org/officeDocument/2006/relationships/notesSlide" Target="/ppt/notesSlides/notesSlide19.xml" Id="Ra192fe7725dc410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6d42dfdd94dbb" /><Relationship Type="http://schemas.openxmlformats.org/officeDocument/2006/relationships/image" Target="/ppt/media/image.jpeg" Id="R3f7b703a58ce47fc" /><Relationship Type="http://schemas.openxmlformats.org/officeDocument/2006/relationships/notesSlide" Target="/ppt/notesSlides/notesSlide20.xml" Id="R1b70f83a674e4f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07c0f09614d5f" /><Relationship Type="http://schemas.openxmlformats.org/officeDocument/2006/relationships/image" Target="/ppt/media/image2.jpeg" Id="Re1bc3e7f82f546f9" /><Relationship Type="http://schemas.openxmlformats.org/officeDocument/2006/relationships/notesSlide" Target="/ppt/notesSlides/notesSlide21.xml" Id="R92558746188b47a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18e2146e54e85" /><Relationship Type="http://schemas.openxmlformats.org/officeDocument/2006/relationships/notesSlide" Target="/ppt/notesSlides/notesSlide22.xml" Id="R7146c7906fba4e0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96c89d6874207" /><Relationship Type="http://schemas.openxmlformats.org/officeDocument/2006/relationships/notesSlide" Target="/ppt/notesSlides/notesSlide23.xml" Id="Rba4bf4dcc09e4fe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9cb3fb37f4667" /><Relationship Type="http://schemas.openxmlformats.org/officeDocument/2006/relationships/notesSlide" Target="/ppt/notesSlides/notesSlide24.xml" Id="Rc928b350e0234c4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32b0e9e91443f" /><Relationship Type="http://schemas.openxmlformats.org/officeDocument/2006/relationships/notesSlide" Target="/ppt/notesSlides/notesSlide25.xml" Id="Rd4670fa29a714d9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6564317e34b59" /><Relationship Type="http://schemas.openxmlformats.org/officeDocument/2006/relationships/notesSlide" Target="/ppt/notesSlides/notesSlide26.xml" Id="Rcec3feecfbf74ae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4b3a78ffb7414f" /><Relationship Type="http://schemas.openxmlformats.org/officeDocument/2006/relationships/notesSlide" Target="/ppt/notesSlides/notesSlide27.xml" Id="R265500bae6c44aa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57444c95fa4f6d" /><Relationship Type="http://schemas.openxmlformats.org/officeDocument/2006/relationships/notesSlide" Target="/ppt/notesSlides/notesSlide28.xml" Id="R45b7be5358c140a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65fcbe73343e5" /><Relationship Type="http://schemas.openxmlformats.org/officeDocument/2006/relationships/notesSlide" Target="/ppt/notesSlides/notesSlide29.xml" Id="Rf2b9ca5d1b1048f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182afd1c24a67" /><Relationship Type="http://schemas.openxmlformats.org/officeDocument/2006/relationships/notesSlide" Target="/ppt/notesSlides/notesSlide30.xml" Id="R91707b06c1074be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bc3f4c2d624c70" /><Relationship Type="http://schemas.openxmlformats.org/officeDocument/2006/relationships/notesSlide" Target="/ppt/notesSlides/notesSlide31.xml" Id="R35b23ff08d19497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dc249d7b804409" /><Relationship Type="http://schemas.openxmlformats.org/officeDocument/2006/relationships/notesSlide" Target="/ppt/notesSlides/notesSlide32.xml" Id="R743796bae15b407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c7e0bc28d4838" /><Relationship Type="http://schemas.openxmlformats.org/officeDocument/2006/relationships/notesSlide" Target="/ppt/notesSlides/notesSlide33.xml" Id="R089ec94b101a42b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fa212cfd54f34" /><Relationship Type="http://schemas.openxmlformats.org/officeDocument/2006/relationships/notesSlide" Target="/ppt/notesSlides/notesSlide34.xml" Id="R95dc10e1ff654b2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13f063fe842b4" /><Relationship Type="http://schemas.openxmlformats.org/officeDocument/2006/relationships/notesSlide" Target="/ppt/notesSlides/notesSlide35.xml" Id="R00f2affb2e2744e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e58413bf64a44" /><Relationship Type="http://schemas.openxmlformats.org/officeDocument/2006/relationships/notesSlide" Target="/ppt/notesSlides/notesSlide36.xml" Id="R8ea135b81ad54ab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ff8c18d634188" /><Relationship Type="http://schemas.openxmlformats.org/officeDocument/2006/relationships/notesSlide" Target="/ppt/notesSlides/notesSlide37.xml" Id="R404a578e1d8041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C5D72-E9C8-46CE-984E-119FA7C3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0255F-A025-46B2-93F0-BDDDBEDC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691D3-4C6D-41B2-BFB0-9A38152A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3302B2-A213-4ED4-8FD4-D0B74F90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Denetimli Mekânsal Makine Öğrenmesi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2CA26-9D2F-4273-B505-8DBE613F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FC86B-5552-45B2-8044-1AFD985B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53E82-6A1F-4DFF-B757-A0FF474E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60f973e374f7b"/>
          <a:stretch xmlns:a="http://schemas.openxmlformats.org/drawingml/2006/main"/>
        </p:blipFill>
        <p:spPr>
          <a:xfrm xmlns:a="http://schemas.openxmlformats.org/drawingml/2006/main">
            <a:off x="6191250" y="2442193"/>
            <a:ext cx="5095875" cy="173549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99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DAB39-9EE2-4442-B8D0-1AEBD30B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4E888A-706A-4463-80D3-C4F9BE73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3EC147-82D3-4CAE-8485-DBE7105F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8AD926-560D-4EDA-8E0F-16FFB94F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BA048-2BDB-4DFD-9B8E-61D778DC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123FD-7C66-4673-8739-1B5F9D75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74E855-D438-4D52-A4A2-695DFA38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 ve regresyon problemlerini doğru hedef türüyle eşleştirir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Random Forest ve Gradient Boosting modellerinin çalışma mantığını açıklar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Forest-based and Boosted aracını kurar ve çıktıları yorumlar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Performansı mekânsal doğrulama, hata haritası ve belirsizlikle değerlendirir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CCD630-BBDF-42B3-BE31-D89A1151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91C88-FC68-4C32-B455-52195BB6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7829072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6EDCF-0866-480F-BC57-D7E506A2B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4FC2DA-3DEA-4A9C-BA0A-14AD6EC8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511A51-7C90-4EE6-9231-001F53C8F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F831C-6196-4874-9423-A7D5E93F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C2F05-9D24-4D37-B12F-70F19B75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6911B5-E226-42C0-897B-D4883004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DE3C1-EF52-4FDE-9464-C918D57E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4CA18-D4E2-4D9B-9C9A-53DA00F5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6CCE4-5121-44ED-BBAB-72336614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97E01-7594-478E-B27D-CABDF71E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43C8E2-06D2-4101-BF96-9EE4540FD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F61287-3019-4EE1-A7D2-67C6119A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8713FC-B611-47F3-B6E8-022E595F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0F005-B965-48A7-9124-7104F831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048B4-CAB0-4394-BC27-418EF37F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D6AD7-BB02-47F9-9043-EAE03A5E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 ve Doğrulama, yorum ve raporlama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C10862-FED7-4B75-ACCF-C5136FD3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9807B-FB3A-40F9-85E5-32AB9F80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FA21B3-3C46-4E9E-83A2-191BC130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7D0370-F5BE-4D39-A285-4223E288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2880967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F823B-FF58-4E41-BD11-0792EBB7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4CE898-F95A-41B1-A449-3239B03F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984CE3-2FAE-4A8C-B9C0-82A21926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5C689-9253-4BAE-A3FF-C8FEC73B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Model, bilinen hedeflerden yeni gözlemler için tahmin öğrenir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BA8E84-4C1C-450F-A9A1-63AED7C7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4612569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2A1AD-EF89-4995-A590-FBB06953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EC4C6-B9FF-4A3E-93A8-1D8CD2B8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Sınıflandırma ve regresyon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6BBB7-53B0-4827-B1D5-3545DF3F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569657-1020-4D65-9B36-A9975DEF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038606-297E-49F1-98F1-152A10AA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F44CA-5765-473D-B083-FE0CFCF5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998D9-4A61-4C72-9EC3-76242074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Hedef değişkenin yapısı yöntem ve metriği belirler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83B04-130D-463D-9669-0146727F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F648F-36A9-4F6C-ACF0-08516F14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Sınıflandırma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F9816-1F9A-4E5B-8880-6737C328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İkili: uygun / uygun değil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sınıflı: düşük / orta / yüksek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Çıktı: sınıf ve olasılık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7919F-43D3-4F3B-8A78-234B03CE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230B9-5CCB-4A49-8827-065A6156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Regresyon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41836-3F63-4AEC-A1A1-159F4765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Sürekli hedef: fiyat, talep, sıcaklık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Çıktı: sayısal tahmin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Hata: gözlenen eksi tahmin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550E9-8EA8-4B4E-ABF3-6DD775C9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5928402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655437-B0E9-4C30-96EC-89111409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E924F-34DB-42A9-B5C8-47679266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Temel model neden gereklidir?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2788C-121B-4AE2-B7F5-64ED3835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CD4CB2-DD23-4F8E-9FEB-2F085064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1DE4B-0D3C-4056-8758-63F38076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AC703-70E0-4769-90D3-78C3750B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65485-8FB9-4075-B5E8-9F979A95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Karmaşık model basit bir referansı geçmelidir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83667-415F-49AA-8ECB-E54F554B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6B0F2F-38E4-44F5-A798-F3526D08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Regresyonda ortalama veya doğrusal model temel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çoğunluk sınıfı veya basit lojistik model kullanılabilir.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model, yeni yöntemin gerçekten değer üretip üretmediğini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veri bölmesi ve aynı ölçütlerle karşılaştırma yapılmalıdır.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DE889-D7B1-4EE0-9E1C-9D6A58E3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2E25D5-FC06-4665-A45E-A75E8CBE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01798-3EAE-42DC-AC8D-487C0EF3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DD77B3-0AC2-44C0-904C-F1E6C967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5521D-6572-4036-A459-0826F313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Regresyonda ortalama veya doğrusal model teme…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1D7E00-D198-4A4C-8F5A-14ACBEB0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3F125-2AC9-43AA-8C63-07661CBC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E572A-ECD8-46D4-8C7F-683AF975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çoğunluk sınıfı veya basit lo…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70128-8134-451E-A4E9-CF4E456F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E57D0-9793-41EB-AD75-48AECD98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B09B8C-BF4E-4354-951A-FBF799FF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0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model, yeni yöntemin gerçekten değer ür…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350045-2C0E-468E-90A3-59654515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273196-A61C-455E-ACE6-C7207929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81857E-EC5B-4C66-8627-69A87DF3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3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veri bölmesi ve aynı ölçütlerle karşılaş…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31635D-D515-43E1-94D9-1FE8A26E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7083763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625666-E2A9-43D3-AB67-5B542003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26FDB7-2679-41F5-8958-1A232E8C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Karar ağacı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B8F76-8940-47A3-A95C-B770E989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37EA1-BC93-4B19-8EB7-91F098A4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83DB2-307C-4E99-938D-27F83750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959FB-7663-4F45-A27F-6B69275C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2A21F-36BA-4D91-A023-EB290E2B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Ağaç, özellik eşikleriyle gözlemleri giderek daha homojen gruplara ayırır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A4D26-FF52-458E-AA13-32AEE92F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6A5761-F112-4E67-8F6A-7BD1F591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düğüm bir değişken ve eşik seçer.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Yaprak düğüm sınıf veya sayısal tahmin üretir.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Derin ağaç eğitim verisini ezberleyebilir.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ağaç anlaşılırdır ancak veri değişimine karşı kararsız olabilir.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1A66F-6227-4D81-9300-591799FE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29ECE2-8669-4E34-80D6-69E1AC06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860F0-FE7E-4512-B0C0-976E08A6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9C3DB-AC47-45C1-B09D-31835DD3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düğüm bir değişken ve eşik seçer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51CF1-C1D8-4565-9248-2C55D7BC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5C99A-D54D-478B-80D8-C7234A78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Yaprak düğüm sınıf veya sayısal tahmin üretir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8411A-792A-4A05-8402-CBD7D619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E1095-2F56-4005-A16B-691FB023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Derin ağaç eğitim verisini ezberleyebilir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3E050E-2E96-409C-B542-C41321B9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7DA689-183C-468A-8978-52916D09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ağaç anlaşılırdır ancak veri değişimine k…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A6EB2-E391-4215-A7B0-B53E1E7D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88E4A8-4046-47C7-BA2E-57FF2012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240605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41099-0BC1-44AD-B37F-0768C1F7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0D090-4C51-4CDA-8364-B67ED6CC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Random Forest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3706F-7F6A-4D87-BAE3-D366746A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D701D-93EE-4D9F-9F32-8B395D22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D0A3BB-0286-4F2F-8AA5-4AC62272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97151-FFE7-4F9F-AD9D-B727284B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48041-B04B-4F95-9EFF-6FA75D88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Çok sayıda farklı ağacın birleşimi varyansı azaltır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49625-87EB-419D-8293-75488418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9D3AF-38C5-4ABF-BCBE-0A30484C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ağaç farklı gözlem ve değişken alt kümesiyle kurulur.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oylama, regresyonda ortalama kullanılır.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Out-of-bag gözlemler ek bir hata tahmini sağlar.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Ağaç sayısı arttıkça sonuç genellikle daha kararlı hale gelir.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94C78-15AE-4D6B-8771-562038F6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f21d89b524711"/>
          <a:stretch xmlns:a="http://schemas.openxmlformats.org/drawingml/2006/main"/>
        </p:blipFill>
        <p:spPr>
          <a:xfrm xmlns:a="http://schemas.openxmlformats.org/drawingml/2006/main">
            <a:off x="590550" y="2326754"/>
            <a:ext cx="4810125" cy="2871242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B6B57-B05C-4F53-B591-039F4AD6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9C7E4-D64B-4FA6-9B3A-36AB7FDB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8986944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8798EE-03EF-4DF5-9225-AFE3ED55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1A651-6864-48D6-A89B-6885DA5E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Gradient Boosting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857105-E148-4EB4-9FDC-40562696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0AA65-3E26-4E45-B736-62206E62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E9DC7-7779-4273-A81E-BC4CA597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FEC55-B718-4786-A38E-8C30BC1D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3AAF5-9777-45B4-A4A9-BCE45C23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Ardışık ağaçlar önceki hataları azaltmaya çalışır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02D16-956B-4AE5-92F3-FC6B6384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D4CF1E-8989-4966-83B3-95AD07F5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ağaç, önceki modelin artıklarına odaklanır.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Öğrenme oranı ve ağaç derinliği kapasiteyi belirler.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Düzenlileştirme ve erken durdurma aşırı uyumu azaltır.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Boosting güçlü olabilir ancak ayarlara Random Forest'tan daha duyarlıdır.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44F33-66D9-4561-BFEC-1C3AD70A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D43661-AD9F-4B1E-B9D6-EFE3FA545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59997-FF2B-4901-95B8-2BAD49E3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DFD80-317E-4ED8-A15D-DFB4D12F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48801C-FEE5-4D25-850A-7BEC7724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7A925-DBA3-40AB-9E76-F9D43583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3D8518-E590-4839-95A9-5A3D15F5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ağaç, önceki modelin artıklarına odaklan…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119ED8-27BE-488D-8B86-C41DA1F5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56BFCB-F345-4364-B5C0-E52FB13B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26C78-FCAE-4F34-858A-2F1A3306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04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Öğrenme oranı ve ağaç derinliği kapasiteyi be…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8DEE20-DE92-448D-A47F-3B766A9C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CB484A-8B39-493E-A8D7-B0BC06B1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E7C9E2-AD4C-414F-9975-AD3FA193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Düzenlileştirme ve erken durdurma aşırı uyumu…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46177A-AC40-4B4A-8DAB-62EB96BF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4321585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51F670-76E7-491E-9904-072C368F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71CDE-0CFC-489B-83EF-E4F9AE9E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30C1A4-DC8C-43B2-98C5-AA350483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2A388-D2A5-4E62-8338-4E0D7A23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 girdileri coğrafi süreçleri temsil etmelidir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6F14C-6B64-4CA6-AA41-C6EF425D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0572842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2281E8-B4D2-45C5-AB96-DB0313F6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EE5C4-A03C-49C9-83E2-38CD1010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Özellik mühendisliği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D74F7A-8F2D-4C92-93D5-76BA5956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C3191-18C0-4BFB-8292-6FB227C0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A17B7-B89A-460E-967D-2C5420B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E6365-AA34-479F-8B2F-895A3A32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AD314-E9FC-4D46-AA31-78EB0212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Koordinat eklemek tek başına mekânsal model oluşturmaz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6377E-C9DD-4D41-B4B5-092FA147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F8CAF-5DC3-4753-A573-03525D9E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Mesafe, erişim, yoğunluk ve komşuluk süreçle ilişkilendirilmelidir.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değerleri hedef tarihle uyumlu olmalıdır.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Kategorik değişkenler doğru biçimde kodlanmalıdır.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olguyu tekrar eden yüksek korelasyonlu değişkenler sadeleştirilebilir.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9D64C-969B-4CD3-B3A1-FE9CCF9D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A427FA-6CE4-4837-9310-AE7E8FCC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7FC3AA-1584-42A0-A546-1BAFB9DB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A370CC-EA98-4918-BF97-2A310F1B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268C3-A5D8-46EB-8762-A8321664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Mesafe, erişim, yoğunluk ve komşuluk süreçle…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2A850E-9314-47E7-901C-1B1DA012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4F48B-D7C4-4D23-AF62-3EB2A942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C1AD82-7159-4152-876E-BB4C6E9A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54A7D3-EA29-45FB-8C61-A2590F13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değerleri hedef tarihle uyumlu olmalıd…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40E04-8AF5-4796-B850-17BDA392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889EB-A74A-4656-A8F8-5D8F606F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CE4AA9-84D0-423E-898E-0F35A8D0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CF0BD8-3DAA-4480-9735-133B794E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Kategorik değişkenler doğru biçimde kodlanmal…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A4937B-9164-428F-AD81-F0B3F1DE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4230293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0AADA2-4180-498C-BF0E-412089DB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10C0F-B630-472A-9390-06BD8D16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Mesafe özellikleri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43D43-60CD-4DFA-8E71-EB940A35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9044B-9350-49C9-B637-3D08509E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DCC78-1CBF-45B4-A58E-0039197F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33336-F20A-49B0-B4BC-04FE040E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31FEA-CEC1-40A1-909C-C8AC621B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Yakınlık değişkeni fiziksel erişim veya maruziyeti temsil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16B08-A24B-4C4F-9047-E28011DF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DB423-703F-4484-8A45-BEC629F1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aracı, eğitim nesnelerinden en yakın açıklayıcı özelliğe uzaklık hesaplayabilir.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Nokta, çizgi ve poligonlarda en yakın segment dikkate alınır.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Öklid mesafesi her zaman yolculuk süresini temsil etmez.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 türü ve koordinat sistemi raporlanmalıdır.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2EA127-9B28-4A8F-89D5-6EE97B16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5CA10-1036-4466-A12A-400D491E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89E416-42A2-4B14-9D06-93A09D2D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6B403-54CD-4665-9554-D9786F3E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8112E-F121-48AF-B1FF-EE9CC33C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11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aracı, eğitim nesnelerinden en yakın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E17BFC-7504-40A9-98E4-B6038304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20C02-AF62-4D72-B807-541A956D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E32B09-11B0-419D-A45B-79BE28EF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7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Nokta, çizgi ve poligonlarda en yakın segment…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5D4AD-937A-46AB-AF30-89641B33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7F5CF-E189-43C0-BE51-C743A64F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8A473E-10D0-48B7-B032-39BDB878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36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Öklid mesafesi her zaman yolculuk süresini te…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E4129C-E5C4-4A60-9827-50D253F9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79704C-2D19-4F91-81F3-0072659D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8D952C-C3EC-4629-8F4C-6275178B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3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 türü ve koordinat sistemi raporlanmalı…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589147-38FA-42C6-BE2D-A4592541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906242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9B5EC-0924-4119-936C-DFDEB3BD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11F5A-499C-4F31-980F-F3C84615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Açıklayıcı rasterlar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97B2F-1171-474C-AEAD-EC15D9C4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257BA-8ACE-4B92-85AB-1F9093AB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43670-C3C2-418F-B2A1-7275FD5A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874FF-42E8-46F7-8303-8C3025EB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3F76C-9E8A-453B-AE6C-9964F0DD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nokta veya poligon konumunda raster bilgisini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DA7B0-F9A0-45C3-8A7B-D83AA574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4272D-8A17-435E-9F07-AA041CD6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Noktalar için hücre değeri alınır.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Poligonlarda ortalama veya çoğunluk kullanılabilir.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Rasterların tahmin alanında da bulunması gerekir.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aralığının çok dışındaki değerlerde güvenilir ekstrapolasyon beklenmez.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87FF7-8CD3-4D83-A339-81D5E0E4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1d7c418594e6c"/>
          <a:stretch xmlns:a="http://schemas.openxmlformats.org/drawingml/2006/main"/>
        </p:blipFill>
        <p:spPr>
          <a:xfrm xmlns:a="http://schemas.openxmlformats.org/drawingml/2006/main">
            <a:off x="590550" y="2952671"/>
            <a:ext cx="4810125" cy="1619409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9CA5F-0997-41EF-857E-A2F5A4C2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09479-A10C-4630-93F6-84C41DAE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996071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5E826-3748-4762-8093-6330EB46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4AC6A-5576-43E6-967E-2F57FB20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Dengesiz sınıflar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5EBAC-0741-4F2A-9DF1-51034162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C4978B-A028-4614-A2D1-858A744A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28AC0-660E-474D-944A-D2CF80BA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88D4E-83F6-4F9D-A486-114C917A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BAA97-4FC0-46E4-B88D-25CEC5DE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Yüksek doğruluk azınlık sınıfının kaçırıldığını gizleyebilir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CC1C6C-B9D5-4995-B927-F5E82A0D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44586E-78DD-4552-8E2E-38B50D82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başına örnek sayısını ve coğrafi dağılımı inceleyin.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Accuracy yanında precision, recall, F1 ve MCC raporlayın.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Eşik değişiminin yanlış pozitif ve yanlış negatifleri nasıl etkilediğini gösterin.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ağırlığı veya dengeli örnekleme yalnız eğitim verisinde uygulanmalıdır.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ACE0B-E18F-488D-883C-80086A4E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11E36-06EA-416F-97D1-17FE726F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BBFA33-0C6E-46D7-9CD2-69AFE165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FC868-4551-4F4D-B099-98B253EE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başına örnek sayısını ve coğrafi dağılı…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3E931-59FA-4DFE-9345-B564E764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73142-B866-4D51-9609-ABDE40B4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1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Accuracy yanında precision, recall, F1 ve MCC…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7A911D-F67C-4D44-AEF6-2CB51C26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C7505-6764-44F5-AC84-B90850BD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9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Eşik değişiminin yanlış pozitif ve yanlış neg…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DBCFA-B359-42E7-9313-C650F061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Sınıf ağırlığı veya dengeli örnekleme yalnız…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396AAB-7969-4250-A7B2-0C8EFBCB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7629982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133E36-334B-4009-8CA4-6DE8F5D9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E4E8B-1B4C-4376-B093-B11D4C80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Hiperparametre araması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CB3313-DAE3-431B-8D56-5CFD9216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5CAB2-8C81-4DDE-8743-9ACB4652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431A0F-D03E-481C-8EED-BDDC9BED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C2709-C71D-45D4-B4F3-80FE2E5A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E3803-8FD8-4D88-903F-8155FCE0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Arama yalnız eğitim ve doğrulama kümeleri içinde yürütülür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F77D4-9C25-47D1-8F00-79144585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A1240-A4B9-4550-94B9-8D6E325D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Ağaç sayısı, derinlik, yaprak boyutu ve örneklenen değişken sayısı sınanabilir.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Boosting için öğrenme oranı ve düzenlileştirme önemlidir.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Arama uzayı önce makul sınırlarla tanımlanır.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seçim bağımsız test bölgesinde yalnız bir kez değerlendirilir.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CBA140-B191-4BC9-BCD8-79B3891B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a2bbfe76542b8"/>
          <a:stretch xmlns:a="http://schemas.openxmlformats.org/drawingml/2006/main"/>
        </p:blipFill>
        <p:spPr>
          <a:xfrm xmlns:a="http://schemas.openxmlformats.org/drawingml/2006/main">
            <a:off x="590550" y="2670847"/>
            <a:ext cx="4810125" cy="2183057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6B7DE-0F5C-466E-9604-6F4CCB8B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1A240-2261-42CC-B17C-CD8309E0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7134764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08304-827E-46AB-B00F-AA1512FA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71AEF-BAAF-495E-AC85-44ACC2C1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5FC47B-6715-4047-A71B-F3AF10D9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iş akışı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F74DE6-9A58-48C7-815D-B4782C10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Train only ile model incelenir, ardından tahmin üretilir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7683A-6A6E-4501-8C3B-64A715D8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86315286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D0F9F9-C1E8-431B-8500-58AACEBF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E8E10-FBB1-4E61-BDF2-B6DBB072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Forest-based and Boosted aracı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280D5-07F8-41AE-96B3-25434D44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F7FB8-ABA1-48AC-AE0C-EBC4776B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74217-C5D7-4825-B8B8-BA07E9C9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8B4A9-20B0-4ACF-BF05-4C429D79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3F3B3-9A88-4632-AD21-B972B62A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Araç sınıflandırma ve regresyonu aynı iş akışında destekler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534363-2168-4D0B-8FAB-FCE9089F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177C28-EFC1-4F47-9A34-F5DCB2BD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Input Training Features ve Variable to Predict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Alan, mesafe özelliği ve raster girdileri eklenebilir.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türü Forest-based veya Gradient Boosted olarak belirlenir.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 only, Predict to features veya Predict to raster modu seçilir.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351346-BBB0-448D-B833-73B8170D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44FD7-197B-41DA-8743-FA328749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AE9C6-EEEA-4F12-BD44-1938EC93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2534A-1D7C-4C27-90E8-2FBC0F4B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DF6AA5-7602-4CB9-A627-64FDB214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Input Training Features ve Variable to Predic…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77FE8B-5CE6-4393-A392-117C83AA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A03C4-06A7-47AC-AA61-6D72BB5A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CF7852-4F19-4D02-A9C3-1F9E0518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BC6CB1-661E-41B2-A616-CDB030E8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Alan, mesafe özelliği ve raster girdileri ekl…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7ABA33-2D5D-4AB3-959E-946697E7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91D14-6C00-489F-9D16-788A32AD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77F31E-3C4D-4532-85D3-7A43873B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00AAF0-FF51-4EC4-A287-98DAE83D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türü Forest-based veya Gradient Boosted…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D5AA34-38B5-4C48-89D3-6DED5145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8605923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F1C4FE-77B0-4C18-8526-00F190CA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8D27F-77F6-43F7-B169-EDAE4322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Önerilen çalışma sırası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8FC13-A8C0-451D-8D0A-82451D11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20BDF-13B9-4BD5-9B1F-5CC03BB7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74B1D-564F-41D1-AAD3-6249E484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626C4-E318-4971-94A4-72AF66AD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92A5A-970A-4842-8CB8-F7E3A4E7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Önce modeli anlayın, sonra tahmin haritası üretin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4775A-478E-4EB5-BC53-80A83983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17D870-675D-403B-9711-BE8DFFD6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 only ile değişkenleri ve ayarları değerlendirin.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sonuçlarını ve değişken aralıklarını inceleyin.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Seçilen modeli tüm eğitim verisiyle yeniden kurun.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 alanında aynı değişkenleri ve birimleri sağlayın.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 ve hata haritasını birlikte paylaşın.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A907D-FB0B-458F-8FC1-CA403628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0EF9F0-FE58-4E47-AE39-3AA34038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C0D3AD-80A5-4D6E-9729-3049775A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A9A0A6-C75D-4C51-8033-E0D7A814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B280D-A12C-49F6-A3A4-F933967B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 only ile değişkenleri ve ayarları değer…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69D20-1E7A-48AB-86F3-4AA9E113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18F3F9-CC6B-453B-B09E-48276D93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63F75-EDD3-4CEE-B1E3-606B8B8B7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sonuçlarını ve değişken aralıkların…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DBDAE-22DC-4116-9C85-C9023CF3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DF1E77-5E3F-40AD-9E29-639C440F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388990-D86E-4D7D-9913-0BC2DD3A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6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Seçilen modeli tüm eğitim verisiyle yeniden k…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3FCD6-5896-43F0-98B6-5C784CE9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87E55E-3529-4A1A-93CB-3F484783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F84BED-3224-4B4B-AD3B-7F179217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95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 alanında aynı değişkenleri ve birimler…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BD7109-04E5-4FA8-948B-905354D4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27391466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578B9-8783-4563-9112-71FEEBE2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2F91F-C7B1-48D2-89B4-C8D5A4E0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Değişken önemi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3E9405-EABD-46BE-A143-112B7F14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A6A84-9620-42CE-AE07-26EBABA2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B6F2E-6C35-49B4-8D6A-551C8359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1BEAF-5D18-4CE3-BCB6-1B39BFC2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116369-0A1A-4CD0-9DAA-6D084249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Önem, modelin hangi değişkenleri bölmelerde kullandığını gösterir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0E069-9F20-4508-850F-BFEAE77A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8B659A-B70D-4ED3-96BB-37C371FA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Random Forest için önem Gini katkılarından türetilir.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Boosting için gain, weight ve cover farklı anlamlara sahiptir.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önem nedensellik kanıtı değildir.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Korelasyonlu değişkenler önemi aralarında paylaşabilir.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DAEC5-E99B-4159-A3B3-89D0FC44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cdf666b7f4885"/>
          <a:stretch xmlns:a="http://schemas.openxmlformats.org/drawingml/2006/main"/>
        </p:blipFill>
        <p:spPr>
          <a:xfrm xmlns:a="http://schemas.openxmlformats.org/drawingml/2006/main">
            <a:off x="6638396" y="2143125"/>
            <a:ext cx="4677833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91422C-D8CB-4DEB-94E1-52F62E81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434279-5F23-49C0-995E-EA2FE086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34070589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B72E3-4DCB-4C58-B983-AC21B75E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18A6CB-87F1-4C7C-9EA5-638F2382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Eğitim ve doğrulama tanıları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12C9F-8191-4E2F-BE71-67E432E4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EDD77-B7FC-4136-8514-204998BA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C9EA6-9C3C-47B1-85D7-D5FA8D28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C09DCB-7452-4464-8532-E1758ED1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0EEAB-D9A3-4393-8BDB-6D77A7F6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Büyük eğitim–doğrulama farkı aşırı uyuma işaret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36E5E-EAFD-4B3E-A6E2-AAD16530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15DC3-BBCA-4656-8128-D86164A4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Regresyonda R², MAE, RMSE ve hata dağılımı incelenir.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Sınıflandırmada sınıf bazlı F1, MCC, duyarlılık ve doğruluk raporlanır.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dışlama tek başına coğrafi aktarımı ölçmez.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model mekânsal bloklarla ayrıca sınanmalıdır.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892AF4-86D8-47E4-8166-511C570B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b703a58ce47fc"/>
          <a:stretch xmlns:a="http://schemas.openxmlformats.org/drawingml/2006/main"/>
        </p:blipFill>
        <p:spPr>
          <a:xfrm xmlns:a="http://schemas.openxmlformats.org/drawingml/2006/main">
            <a:off x="590550" y="2295287"/>
            <a:ext cx="4810125" cy="2934176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25A776-A38A-4462-856A-89CE8FDD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A400BA-27BE-4A11-88A3-1CBF396C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86921288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4F84B2-2544-4A28-81D0-7751076E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12721-5FDC-49B3-B35C-E1B36B96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Karışıklık matrisi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B7DFCD-34F4-4956-9304-D39C861C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F4ADB-A5B0-4339-B375-3595B26D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EA7D8-DAC0-43D4-92B5-54E7E48D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3A5312-EDD3-4D38-9F73-C828AC32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5820E-15AF-4FFD-9100-832DCEB5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Hangi sınıfların birbirine karıştığı karar maliyetini gösterir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4CE3B-DC11-4167-8F54-C5904D5F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000772-6672-4ED3-9120-AC873687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Satırlar gözlenen, sütunlar tahmin edilen sınıfları temsil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Diyagonal doğru sınıflandırmaları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Azınlık sınıfında yüksek hata, toplam accuracy içinde görünmeyebilir.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Matrisi eğitim, mekânsal test ve farklı bölgeler için ayrı üretin.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23C9A1-0ED2-4322-B199-3CD8BA21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bc3e7f82f546f9"/>
          <a:stretch xmlns:a="http://schemas.openxmlformats.org/drawingml/2006/main"/>
        </p:blipFill>
        <p:spPr>
          <a:xfrm xmlns:a="http://schemas.openxmlformats.org/drawingml/2006/main">
            <a:off x="6572250" y="2788325"/>
            <a:ext cx="4810125" cy="1948101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0754B-1802-4414-AAA8-FBFE456A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2980B-E7CA-4512-90EC-9077D79D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08420910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4939B-3540-4BDF-8FEF-4D437E5F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B7F4F-03AF-407F-8D9B-EC0A9F11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116DA-C299-4F1A-8AFF-B43445B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8E623-02EE-4326-8F33-FF038B68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 skoru harita üzerindeki hata yapısıyla birlikte okunur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046A9-A625-4C88-BDD7-F1C5204C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200466407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29E296-51AE-4E79-86FD-B35E11C8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D61B6-6096-4027-947E-963FD195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Regresyon ölçütleri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0510B-357F-4DD0-8580-E2246EC0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9A160F-6365-4C03-819B-BC9D86A1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F6F383-FEF5-419E-8FD9-89F2462E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9CF2D-3CBC-4EC6-B804-500FCF1D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1CABA-AB79-46E4-83CA-792BDD6B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MAE tipik hatayı, RMSE büyük hatalara duyarlılığı gösterir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6F079-89ED-4C47-A60B-EEB4CCB7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F00473-58CB-4620-AFE7-75860021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MAE hedef değişkenin birimindedir ve kolay yorumlanır.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RMSE büyük hataları daha fazla cezalandırır.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R² açıklanan varyansı özetler ancak ek değişkenlerle artabilir.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hedef ölçeklerindeki modeller MAE ile doğrudan karşılaştırılmaz.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FEE0E-913E-4456-9352-262224E6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DE3C3E-B8C7-43DD-8A46-940DA119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AB2CC-30B0-4040-832D-FB461798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E717B1-85CC-4DCB-917D-4BB843E9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E00EC-7FF0-4BDE-93F3-A31B8A24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MAE hedef değişkenin birimindedir ve kolay yo…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D4B0D1-49D1-4FE8-A8A0-920EDA6C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A4157-4E6F-4E18-B1FE-73A1F6CC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9F32D-331E-4923-9AE8-7DB21801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15A4DB-10ED-4489-B5E3-5AA1580B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RMSE büyük hataları daha fazla cezalandırır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052A1C-7864-461C-B733-161B9530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1CB544-D58B-42F4-8B43-71C7B299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FC319F-F937-4AE3-B4A4-059CE5E8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2BA72B-F7A7-4D04-97C7-520A3F96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R² açıklanan varyansı özetler ancak ek değişk…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D06255-2148-4D3C-B5A8-1F3A224C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599463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D55988-CF2E-452B-ABC2-FC772AC0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F7EEF-C142-4866-B071-241F76D0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Hata haritası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EF998B-9C16-4BA8-87AE-74654EBB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2E559-95B2-4738-A62C-0A2B3033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DBDFB-82B9-41DB-9D47-A6A59B4D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67FC4-D04F-4934-A286-A9D55DBD4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6E8F5B-0F9F-4A60-A0B3-8DC9606D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Artıkların mekânsal örüntüsü eksik süreç veya yanlılık gösterebilir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9E82B-8868-46EA-8432-BB328AC6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79714-472F-45B3-B88C-A462AED1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artık modelin düşük tahmin ettiği alanı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artık aşırı tahmini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Artıklarda mekânsal otokorelasyon kalması modelin coğrafi yapıyı tam yakalamadığını düşündürür.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Bölgesel hata özeti karar verene ortalama skordan daha fazla bilgi verebilir.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660FE0-38EE-477F-9E4A-616C218E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D9FD7-7B1B-4B26-89CD-6C03AB83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F83CA3-99C6-4D11-979E-80869E58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EDAAED-C41B-4E61-8461-0E95464B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E51A40-7EBB-458A-A81B-167A5ECE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0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artık modelin düşük tahmin ettiği ala…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E28ABC-F57A-43A1-9D43-1B97F57B0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A8C00-0B4E-4382-AF73-5CBB7FE8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7AEB49-CBB6-4FE3-B7B2-6D74229C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artık aşırı tahmini gösterir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B4F799-6EBD-4CE5-8940-A4E96EB0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065683-0BFA-4BAE-A0F7-72FDE6C4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9B47A1-445E-4928-81B9-31F71493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11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Artıklarda mekânsal otokorelasyon kalması mod…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66A21-E366-48E3-84D8-177793F1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6240B1-4A94-4DEF-A7E5-0BC3EAE8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C10AAE-606E-4010-B2D7-8B16D6C5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Bölgesel hata özeti karar verene ortalama sko…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6E79F1-D3BE-4B11-A59D-11EBB3E4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60480551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37F250-DAD1-49F0-ACF2-D1DE3586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0D7F5-AAD8-43F6-928A-F93BE67D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Rastgele ve mekânsal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2BCCC-FAEA-4FFA-BB62-F8098686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31B86-B04A-4D83-A6F4-75F4CF52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6FCDA-7F1D-4AD8-9551-B98E320F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0E476-8819-41EE-8E1F-361B9021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67A59-41D2-47DE-880B-3DA3071C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İki skor arasındaki fark transfer riskinin göstergesidir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8B09C-DB54-4BC6-91C5-17228CCD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46573-AF63-4AF0-A954-A53E17C0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test mevcut örnek dağılımına yakın performansı ölçer.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test yeni bölgedeki performansı daha iyi taklit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 büyükse model yerel örüntüleri ezberlemiş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Kullanım alanı mevcut coğrafyayla sınırlıysa bu sınır model kartında belirtilir.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B8132-9916-49C6-91C5-60F1177B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565F0-0D7D-47F1-97F4-FE78D19E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59B942-73CA-4D2A-ACDC-6FA7E172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508BB-60D1-4827-ADC1-0871017B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test mevcut örnek dağılımına yakın p…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EFBC6-8C31-47D0-93DF-4A55864B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C814A-24C9-4297-9DE6-AD526915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test yeni bölgedeki performansı daha…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05F84D-164F-4EE6-935D-54D62FB8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DDC07C-95CB-41B2-8536-3DE71522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 büyükse model yerel örüntüleri ezberlemi…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5D4951-8EF7-402F-BD3A-7722E65E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D71ECD-770A-4B74-A3AA-E4C6CD91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Kullanım alanı mevcut coğrafyayla sınırlıysa…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237015-7DBB-4AF9-A218-04A646C1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8DA576-263B-4063-969B-87C2AA1E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79520233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F3A231-835D-4515-A15E-4CAADB8F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56A53-9FED-4110-81DB-30669FD1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Belirsizlik ve eşik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EBECB-05FA-464A-AE81-536CC31D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66783-EABA-4C0D-9B74-8C275705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85781-D682-4602-A61F-618E033F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4A54D2-A94D-4AC0-B8D6-F63507FD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381FF-0313-4A3C-85BC-5D08007A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Tahmin olasılığı karar eşiğiyle birlikte sunulur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2006A6-8124-4A72-960D-863388EC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4E27D-34AA-4C8E-9179-916979F3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Varsayılan 0,50 eşiği her karar problemi için uygun değildir.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negatif maliyeti yüksekse daha duyarlı eşik seçilebilir.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Belirsiz tahminler ek saha kontrolüne yönlendirilebilir.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Olasılık kalibrasyonu coğrafi test verisi üzerinde incelenmelidir.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48DF4-2F79-4F81-BA9B-0100757E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70CF24-AF89-47B5-B860-D6244B9A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0531C9-C0BA-492E-9A54-58F88B87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82ECD-A79C-4FD3-8E08-653ACB5C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36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Varsayılan 0,50 eşiği her karar problemi için…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ADCFA9-A5ED-426C-B85E-EFE243D3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A92F4-FD81-4BD7-ACA7-D96D5B63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6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negatif maliyeti yüksekse daha duyarlı…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01DB7-84BC-4427-BA3E-DAF4A1D3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A2DD38-7A52-4A0F-A240-78F62AA2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Belirsiz tahminler ek saha kontrolüne yönlend…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5FBB6-F39C-4408-BCF4-9E306B78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Olasılık kalibrasyonu coğrafi test verisi üze…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599D78-0799-4B0B-A718-2D4E3A48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4110712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6AE7AE-5ED8-489D-B14B-14531E1F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610B8-5421-4055-9360-5BD14616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Denetimli model raporu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43D36-3C1D-4655-A8B0-C50653FF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A04B2-F712-4979-BEC9-FE795A0E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7B330-A78A-418A-95F2-F669091F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D7862-73B9-4A1D-B926-18382BCD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0CA70-1C3C-4680-A5E9-64460D2B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Tekrarlanabilir rapor veri, model, doğrulama ve sınırlılığı birlikte gösterir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E8501-3514-4898-94C2-370B4507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15133-9DBB-42AF-8209-6A4F235A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dönemi, mekânsal kapsam ve hedef tanımı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 üretimi ve ön işleme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ve hiperparametreler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bölme stratejisi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Ölçütler, hata haritası ve sınıf bazlı sonuçlar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Kullanım sınırı ve güncelleme planı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D2E6AB-E1FE-4FC7-89F3-2DD7F9B2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F51B5-2B9A-4D3A-9011-4EEC6BBE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03BD6-5C45-4467-8C8A-0209BAA7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C8B25B-F2FB-4721-AE29-4B1012E3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005AC-02E3-4D24-B2CF-16F31AA3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47189-1457-4EBA-A032-E46279D1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2CBBCD-5256-4415-B1A5-A15AAD64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05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dönemi, mekânsal kapsam ve hedef tanımı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70A66-6D7F-4433-9ADE-BB19A795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F39A8-E399-4552-99E3-F23D86E7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079854-596A-4F6E-868A-BBEEE995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 üretimi ve ön işleme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4007E-8700-4B44-9280-77EE4C07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ECCAED-0BCD-4A15-A890-8F41F9F2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103FA2-43B2-4EDA-8CEA-C140A054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ve hiperparametreler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57E756-F556-43C0-B2DB-206F79CA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61798634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66296-4DC3-4220-B616-8B38A312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8900E-714E-4337-A681-F99841F4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99BB8-8BC3-4C0E-8889-509F6FB1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denetimli öğrenme laboratuvarı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04EB2-E421-4464-B2CF-84B20EA5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Bir kamu hizmetine olan talebi veya risk puanını Forest-based Regression/Classification ile modelleyin.</a:t>
            </a:r>
          </a:p>
        </p:txBody>
      </p:sp>
    </p:spTree>
    <p:extLst>
      <p:ext uri="{BB962C8B-B14F-4D97-AF65-F5344CB8AC3E}">
        <p14:creationId xmlns:p14="http://schemas.microsoft.com/office/powerpoint/2010/main" val="20648483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0DE26-77F2-4DBB-AB94-EE99F8C7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F6FA7-26A2-466E-8A2B-6013E464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97D753-2CEA-47B4-9A22-16375137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6A1D4-9E2B-4BE0-9506-3D68EB0B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EC03E-52AA-4F85-82F1-0EB7CF22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C6A50-328B-4C6C-830A-EA039953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2FE492-E59B-4249-A27C-9B0E93A9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kamu hizmetine olan talebi veya risk puanını Forest-based Regression/Classification ile modelleyin.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B57875-FCFF-4CFE-A956-532E6EB5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67687603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CC27DE-89F5-44C8-AAFD-4A53BBA5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8EF44-0E5A-4047-8482-A72543382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A0FE6-425C-4D2D-B1A2-38A7DCFF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0F7EE-B974-44A3-BAF1-63F1D4AA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8636F-F5D4-4912-924B-0207B835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52F33D-63AA-405A-AE53-C9936BE6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64D14-D94A-49A8-9811-4F60B94A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ve açıklayıcı alanları kontrol edin; hedef sızıntısı oluşturabilecek alanları çıkarın.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 özelliği ve en az iki açıklayıcı raster ekleyin.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 only modunda temel modeli kurun ve değişken önemini inceleyin.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coğrafi bölgeyi test için dışarıda tutarak ikinci değerlendirmeyi yapın.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Tahmin, hata ve belirsizlik haritalarını aynı düzen içinde sunun.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ABA8B7-A023-4FCB-A0B9-2A26FD65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153749503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92684B-E63D-4B41-A734-91E4CF31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F57FE-0EE3-44DB-82B7-0B1A5692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1307A7-2196-4546-96D2-9C55C7F1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EE572-B067-4ACE-BDD1-B6817A0C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DDD2D7-9478-4C88-900D-555DC04F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E1432-9931-4636-9E86-7571BC0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28B99-DDA3-4FD7-B4B4-C124F6E7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24654796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0DE23-E717-47F5-828F-020ABD7D4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18040-7BCB-42C8-9DD9-9313C824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4CB35-2EC0-4F95-AE7C-BE287A12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96836-47A5-4B99-8F59-D09791F3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54D21-7045-4C4F-8038-B8D71217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2C4EF-C4C8-414F-8643-F295CCF1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CFCD7-CD28-4CFC-B7A2-C2F010E4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Araç parametreleri, performans tablosu, değişken önemi ve mekânsal hata haritası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AFBDF6-FA04-4BDF-B3F9-EA711E62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149618485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31A6D-A57D-43E8-95CE-8E0A02EA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47E35-15D2-463C-B6DE-B16683C0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BF0DC9-498D-46C7-9BA0-DD691627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241CC2-C2B1-40A3-A8DD-87C7927B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38299-E674-4532-A4BE-3DE5EA88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76680-6A18-4A6C-A1F4-1929AD95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08BA7-8EBC-4A46-9538-58418292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Gradient Boosting modelinde sonraki ağaç hangi bilgiye odaklanır?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D88C5B-B0CD-4053-924D-7FE91345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5653C4-06AD-4504-9A10-ACE2E691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7EFEF-FE66-466E-8827-99A31386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sistemine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D497E-543C-435A-AF08-4DA11143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FEC714-0EA0-4AA4-975D-F2B7C09B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AD9AE0-6D52-4296-9DAF-62DE0FAE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Önceki modelin hatalarına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D97946-FDB5-4100-ACD3-A6627E67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2F757-CA32-4F13-987C-C952F2F9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41BA4-C3EB-48C7-8BB2-79808234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çoğunluk sınıfına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2457B3-E675-4517-AB1F-B77340CA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5291D-09C0-49B1-A860-B729142C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44152B-99A9-4D00-B49B-61053E8F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renklerine</a:t>
            </a:r>
          </a:p>
        </p:txBody>
      </p:sp>
    </p:spTree>
    <p:extLst>
      <p:ext uri="{BB962C8B-B14F-4D97-AF65-F5344CB8AC3E}">
        <p14:creationId xmlns:p14="http://schemas.microsoft.com/office/powerpoint/2010/main" val="50463630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4C007D-3E95-4073-8C9D-7B8C98C5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F413D-D00C-4C8B-B499-F4746A26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1FEDF8-0B2D-4A44-A808-68233F7D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F2303-F022-45A1-86E8-9DCB4D9A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F1806-5F48-4526-97D0-48068AFD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00707-716B-4258-BE8B-E47312CB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979BA-CB8C-403E-B92A-2DE8A9D8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Değişken öneminin doğru yorumu hangisidir?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85CBD-8832-4AF9-A8CE-8063F035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1F4FB-8C4E-40E4-94CF-69EBE4CC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0BC82E-1235-4E23-8994-E256014B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Nedensel etkiyi kanıtlar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E2D121-1B9C-45C9-A4D2-80D14424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CCF94-C301-4638-A6C6-E7491BA7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B2C5A-46BE-4DE6-A7DE-82EE76DF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Değişkenin model bölmelerine katkısını gösterir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88F2D2-F814-4516-BEA6-55BC8043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AF33D-9C55-4AD8-BC6A-249222CB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FEB33-0A79-414C-9D00-42481059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bölgede aynı ilişkiyi garanti eder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AF7ED7-79C8-4224-B18E-5AE788F5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76FE61-243E-47FB-BF38-4A02E219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C54006-08F0-43FB-942D-0622FED5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Ölçüm hatasını ortadan kaldırır</a:t>
            </a:r>
          </a:p>
        </p:txBody>
      </p:sp>
    </p:spTree>
    <p:extLst>
      <p:ext uri="{BB962C8B-B14F-4D97-AF65-F5344CB8AC3E}">
        <p14:creationId xmlns:p14="http://schemas.microsoft.com/office/powerpoint/2010/main" val="180513724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DD403C-3A4B-4109-98A5-0C24081F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4421F-89D3-4267-B948-D4623EED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63A92-7FE6-43F4-9EFB-A0AF028B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878D6-F403-4357-AA6B-52B7D4B9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99718-146A-4AA3-9713-DC79D926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9B9B7-0552-4C11-B120-52B35B80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682E7D-CD62-4006-AFF3-E9104932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Yeni bir coğrafyada performansı ölçmek için hangisi daha uygundur?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65C23-5355-4CFF-BC2E-330EFEC8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700637-4157-4EBA-9A7A-84C6C88D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BFEDD9-B009-4EC5-A4D1-B8E30BDC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doğruluğu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6679B2-3E91-47B2-A291-22476D69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65C9F-1486-4468-800A-E5D21372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D38BF-ADE2-4C7A-A6FE-CAB6988D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yüzde 10 ayırma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5A956-B833-49CD-8C31-89A8515A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10E696-DA32-4D0C-9499-EB10DCA6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27417B-3F13-4AF0-9373-6A002BAF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bölgeyi dışarıda bırakma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739395-7F01-45D2-93BB-E35F996F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C23897-1291-4A89-988A-ADF92440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844A5-2658-43B5-9C10-D911EF1E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Daha fazla renk sınıfı</a:t>
            </a:r>
          </a:p>
        </p:txBody>
      </p:sp>
    </p:spTree>
    <p:extLst>
      <p:ext uri="{BB962C8B-B14F-4D97-AF65-F5344CB8AC3E}">
        <p14:creationId xmlns:p14="http://schemas.microsoft.com/office/powerpoint/2010/main" val="25635019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6B34F-EB8A-4376-A14D-8D35F90C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1DFD9-E0D7-4C02-9686-239649A9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C6276-9498-4CA6-8D4F-92ED4540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Denetimli Mekânsal Makine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D1502-7176-4CF2-A736-801146D2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Denetimli öğrenme problemi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özellikler ve eğitim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iş akışı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Doğrulama, yorum ve raporlama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F2088B-2CC9-4225-919D-BD81C087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17C72-F642-42CB-9D4D-7D5687EC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93073527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4BC4F-9940-4024-A9DB-C7EA122E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B937E-997D-4B1B-A5C1-FF897AD2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3D331-3248-403C-A16E-A7E422E5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10.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442D3E-93BD-44DD-8591-A290E8247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23444-8788-41F0-8A3C-AE0BD694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5C90D-95E9-421B-9875-D34C1D82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https://doc.esri.com/en/arcgis-pro/latest/tool-reference/spatial-statistics/how-forest-works.html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https://doi.org/10.1111/ecog.02881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https://www.fatiando.org/verde/latest/gallery/train_test_split.html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54814-F615-4C6C-94A4-5CDEF8A5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373427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2026-09-20T12:55:42.6140000Z</dcterms:created>
  <dcterms:modified xsi:type="dcterms:W3CDTF">2026-09-20T12:55:42.6140000Z</dcterms:modified>
</coreProperties>
</file>