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e0de5be897a4571" /><Relationship Type="http://schemas.openxmlformats.org/officeDocument/2006/relationships/extended-properties" Target="/docProps/app.xml" Id="Rc4173634b2a74170" /><Relationship Type="http://schemas.openxmlformats.org/officeDocument/2006/relationships/officeDocument" Target="/ppt/presentation.xml" Id="Rfab1c8bdb0b042d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3b743a848647c5"/>
  </p:sldMasterIdLst>
  <p:notesMasterIdLst>
    <p:notesMasterId xmlns:r="http://schemas.openxmlformats.org/officeDocument/2006/relationships" r:id="R50028cebb16a4d8a"/>
  </p:notesMasterIdLst>
  <p:sldIdLst>
    <p:sldId xmlns:r="http://schemas.openxmlformats.org/officeDocument/2006/relationships" id="256" r:id="R4827ff5eb7444f4c"/>
    <p:sldId xmlns:r="http://schemas.openxmlformats.org/officeDocument/2006/relationships" id="257" r:id="Rda5f77e52f5c4135"/>
    <p:sldId xmlns:r="http://schemas.openxmlformats.org/officeDocument/2006/relationships" id="258" r:id="R1d35d7a4070c426b"/>
    <p:sldId xmlns:r="http://schemas.openxmlformats.org/officeDocument/2006/relationships" id="259" r:id="Rf30e3096567b45c8"/>
    <p:sldId xmlns:r="http://schemas.openxmlformats.org/officeDocument/2006/relationships" id="260" r:id="Rcb0545ab3c73478c"/>
    <p:sldId xmlns:r="http://schemas.openxmlformats.org/officeDocument/2006/relationships" id="261" r:id="R71fb73bc4c8e415c"/>
    <p:sldId xmlns:r="http://schemas.openxmlformats.org/officeDocument/2006/relationships" id="262" r:id="Rc2fbb13332174376"/>
    <p:sldId xmlns:r="http://schemas.openxmlformats.org/officeDocument/2006/relationships" id="263" r:id="R4ecdab287aab4a0c"/>
    <p:sldId xmlns:r="http://schemas.openxmlformats.org/officeDocument/2006/relationships" id="264" r:id="Rff1423ae69c04dce"/>
    <p:sldId xmlns:r="http://schemas.openxmlformats.org/officeDocument/2006/relationships" id="265" r:id="Rb76aef49a92c480f"/>
    <p:sldId xmlns:r="http://schemas.openxmlformats.org/officeDocument/2006/relationships" id="266" r:id="R3efac39036b84ebc"/>
    <p:sldId xmlns:r="http://schemas.openxmlformats.org/officeDocument/2006/relationships" id="267" r:id="R1878b730ae274100"/>
    <p:sldId xmlns:r="http://schemas.openxmlformats.org/officeDocument/2006/relationships" id="268" r:id="R7f004137dc964704"/>
    <p:sldId xmlns:r="http://schemas.openxmlformats.org/officeDocument/2006/relationships" id="269" r:id="Rc8a6d7a38d07413c"/>
    <p:sldId xmlns:r="http://schemas.openxmlformats.org/officeDocument/2006/relationships" id="270" r:id="R8fb264e8a3714f73"/>
    <p:sldId xmlns:r="http://schemas.openxmlformats.org/officeDocument/2006/relationships" id="271" r:id="Raaef8a2c813b4613"/>
    <p:sldId xmlns:r="http://schemas.openxmlformats.org/officeDocument/2006/relationships" id="272" r:id="R4d90e7094a2543da"/>
    <p:sldId xmlns:r="http://schemas.openxmlformats.org/officeDocument/2006/relationships" id="273" r:id="Rc31f66f10f094e80"/>
    <p:sldId xmlns:r="http://schemas.openxmlformats.org/officeDocument/2006/relationships" id="274" r:id="R05cca6fa537c4324"/>
    <p:sldId xmlns:r="http://schemas.openxmlformats.org/officeDocument/2006/relationships" id="275" r:id="R748f3dba2ae5453e"/>
    <p:sldId xmlns:r="http://schemas.openxmlformats.org/officeDocument/2006/relationships" id="276" r:id="Raf53245f9ab44676"/>
    <p:sldId xmlns:r="http://schemas.openxmlformats.org/officeDocument/2006/relationships" id="277" r:id="Rd9ea8a3eb9884210"/>
    <p:sldId xmlns:r="http://schemas.openxmlformats.org/officeDocument/2006/relationships" id="278" r:id="R9e138178a9864005"/>
    <p:sldId xmlns:r="http://schemas.openxmlformats.org/officeDocument/2006/relationships" id="279" r:id="R343805e909744206"/>
    <p:sldId xmlns:r="http://schemas.openxmlformats.org/officeDocument/2006/relationships" id="280" r:id="R183e5597e36f4366"/>
    <p:sldId xmlns:r="http://schemas.openxmlformats.org/officeDocument/2006/relationships" id="281" r:id="Re38305b8fc934862"/>
    <p:sldId xmlns:r="http://schemas.openxmlformats.org/officeDocument/2006/relationships" id="282" r:id="R7c246c629c98485a"/>
    <p:sldId xmlns:r="http://schemas.openxmlformats.org/officeDocument/2006/relationships" id="283" r:id="R13a6efe529c64762"/>
    <p:sldId xmlns:r="http://schemas.openxmlformats.org/officeDocument/2006/relationships" id="284" r:id="Rc70e70464eca4c7e"/>
    <p:sldId xmlns:r="http://schemas.openxmlformats.org/officeDocument/2006/relationships" id="285" r:id="Rf9f5be607f7c42dd"/>
    <p:sldId xmlns:r="http://schemas.openxmlformats.org/officeDocument/2006/relationships" id="286" r:id="Rfbb2cc6f4e884783"/>
    <p:sldId xmlns:r="http://schemas.openxmlformats.org/officeDocument/2006/relationships" id="287" r:id="R3472858ef8584f7f"/>
    <p:sldId xmlns:r="http://schemas.openxmlformats.org/officeDocument/2006/relationships" id="288" r:id="R7000ff27c57b4da9"/>
    <p:sldId xmlns:r="http://schemas.openxmlformats.org/officeDocument/2006/relationships" id="289" r:id="R6926097f004046bf"/>
    <p:sldId xmlns:r="http://schemas.openxmlformats.org/officeDocument/2006/relationships" id="290" r:id="R21362a9f08a64f28"/>
    <p:sldId xmlns:r="http://schemas.openxmlformats.org/officeDocument/2006/relationships" id="291" r:id="R8caecfa0aaaa48d9"/>
    <p:sldId xmlns:r="http://schemas.openxmlformats.org/officeDocument/2006/relationships" id="292" r:id="R8ab28333a5d445f0"/>
    <p:sldId xmlns:r="http://schemas.openxmlformats.org/officeDocument/2006/relationships" id="293" r:id="Rc4449f92c45344bb"/>
    <p:sldId xmlns:r="http://schemas.openxmlformats.org/officeDocument/2006/relationships" id="294" r:id="R04f4a23580284541"/>
    <p:sldId xmlns:r="http://schemas.openxmlformats.org/officeDocument/2006/relationships" id="295" r:id="Rf8a00a3fae324a3e"/>
    <p:sldId xmlns:r="http://schemas.openxmlformats.org/officeDocument/2006/relationships" id="296" r:id="R93e9ece4af284412"/>
    <p:sldId xmlns:r="http://schemas.openxmlformats.org/officeDocument/2006/relationships" id="297" r:id="Rc5ee3cc08be9413c"/>
    <p:sldId xmlns:r="http://schemas.openxmlformats.org/officeDocument/2006/relationships" id="298" r:id="Re5bf7cce1a9248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9caad7003344faf" /><Relationship Type="http://schemas.openxmlformats.org/officeDocument/2006/relationships/slideMaster" Target="/ppt/slideMasters/slideMaster1.xml" Id="R6b3b743a848647c5" /><Relationship Type="http://schemas.openxmlformats.org/officeDocument/2006/relationships/notesMaster" Target="/ppt/notesMasters/notesMaster1.xml" Id="R50028cebb16a4d8a" /><Relationship Type="http://schemas.openxmlformats.org/officeDocument/2006/relationships/presProps" Target="/ppt/presProps.xml" Id="R7c99a310d12b4b4e" /><Relationship Type="http://schemas.openxmlformats.org/officeDocument/2006/relationships/tableStyles" Target="/ppt/tableStyles.xml" Id="R00cc24b43d324503" /><Relationship Type="http://schemas.openxmlformats.org/officeDocument/2006/relationships/slide" Target="/ppt/slides/slide1.xml" Id="R4827ff5eb7444f4c" /><Relationship Type="http://schemas.openxmlformats.org/officeDocument/2006/relationships/slide" Target="/ppt/slides/slide2.xml" Id="Rda5f77e52f5c4135" /><Relationship Type="http://schemas.openxmlformats.org/officeDocument/2006/relationships/slide" Target="/ppt/slides/slide3.xml" Id="R1d35d7a4070c426b" /><Relationship Type="http://schemas.openxmlformats.org/officeDocument/2006/relationships/slide" Target="/ppt/slides/slide4.xml" Id="Rf30e3096567b45c8" /><Relationship Type="http://schemas.openxmlformats.org/officeDocument/2006/relationships/slide" Target="/ppt/slides/slide5.xml" Id="Rcb0545ab3c73478c" /><Relationship Type="http://schemas.openxmlformats.org/officeDocument/2006/relationships/slide" Target="/ppt/slides/slide6.xml" Id="R71fb73bc4c8e415c" /><Relationship Type="http://schemas.openxmlformats.org/officeDocument/2006/relationships/slide" Target="/ppt/slides/slide7.xml" Id="Rc2fbb13332174376" /><Relationship Type="http://schemas.openxmlformats.org/officeDocument/2006/relationships/slide" Target="/ppt/slides/slide8.xml" Id="R4ecdab287aab4a0c" /><Relationship Type="http://schemas.openxmlformats.org/officeDocument/2006/relationships/slide" Target="/ppt/slides/slide9.xml" Id="Rff1423ae69c04dce" /><Relationship Type="http://schemas.openxmlformats.org/officeDocument/2006/relationships/slide" Target="/ppt/slides/slide10.xml" Id="Rb76aef49a92c480f" /><Relationship Type="http://schemas.openxmlformats.org/officeDocument/2006/relationships/slide" Target="/ppt/slides/slide11.xml" Id="R3efac39036b84ebc" /><Relationship Type="http://schemas.openxmlformats.org/officeDocument/2006/relationships/slide" Target="/ppt/slides/slide12.xml" Id="R1878b730ae274100" /><Relationship Type="http://schemas.openxmlformats.org/officeDocument/2006/relationships/slide" Target="/ppt/slides/slide13.xml" Id="R7f004137dc964704" /><Relationship Type="http://schemas.openxmlformats.org/officeDocument/2006/relationships/slide" Target="/ppt/slides/slide14.xml" Id="Rc8a6d7a38d07413c" /><Relationship Type="http://schemas.openxmlformats.org/officeDocument/2006/relationships/slide" Target="/ppt/slides/slide15.xml" Id="R8fb264e8a3714f73" /><Relationship Type="http://schemas.openxmlformats.org/officeDocument/2006/relationships/slide" Target="/ppt/slides/slide16.xml" Id="Raaef8a2c813b4613" /><Relationship Type="http://schemas.openxmlformats.org/officeDocument/2006/relationships/slide" Target="/ppt/slides/slide17.xml" Id="R4d90e7094a2543da" /><Relationship Type="http://schemas.openxmlformats.org/officeDocument/2006/relationships/slide" Target="/ppt/slides/slide18.xml" Id="Rc31f66f10f094e80" /><Relationship Type="http://schemas.openxmlformats.org/officeDocument/2006/relationships/slide" Target="/ppt/slides/slide19.xml" Id="R05cca6fa537c4324" /><Relationship Type="http://schemas.openxmlformats.org/officeDocument/2006/relationships/slide" Target="/ppt/slides/slide20.xml" Id="R748f3dba2ae5453e" /><Relationship Type="http://schemas.openxmlformats.org/officeDocument/2006/relationships/slide" Target="/ppt/slides/slide21.xml" Id="Raf53245f9ab44676" /><Relationship Type="http://schemas.openxmlformats.org/officeDocument/2006/relationships/slide" Target="/ppt/slides/slide22.xml" Id="Rd9ea8a3eb9884210" /><Relationship Type="http://schemas.openxmlformats.org/officeDocument/2006/relationships/slide" Target="/ppt/slides/slide23.xml" Id="R9e138178a9864005" /><Relationship Type="http://schemas.openxmlformats.org/officeDocument/2006/relationships/slide" Target="/ppt/slides/slide24.xml" Id="R343805e909744206" /><Relationship Type="http://schemas.openxmlformats.org/officeDocument/2006/relationships/slide" Target="/ppt/slides/slide25.xml" Id="R183e5597e36f4366" /><Relationship Type="http://schemas.openxmlformats.org/officeDocument/2006/relationships/slide" Target="/ppt/slides/slide26.xml" Id="Re38305b8fc934862" /><Relationship Type="http://schemas.openxmlformats.org/officeDocument/2006/relationships/slide" Target="/ppt/slides/slide27.xml" Id="R7c246c629c98485a" /><Relationship Type="http://schemas.openxmlformats.org/officeDocument/2006/relationships/slide" Target="/ppt/slides/slide28.xml" Id="R13a6efe529c64762" /><Relationship Type="http://schemas.openxmlformats.org/officeDocument/2006/relationships/slide" Target="/ppt/slides/slide29.xml" Id="Rc70e70464eca4c7e" /><Relationship Type="http://schemas.openxmlformats.org/officeDocument/2006/relationships/slide" Target="/ppt/slides/slide30.xml" Id="Rf9f5be607f7c42dd" /><Relationship Type="http://schemas.openxmlformats.org/officeDocument/2006/relationships/slide" Target="/ppt/slides/slide31.xml" Id="Rfbb2cc6f4e884783" /><Relationship Type="http://schemas.openxmlformats.org/officeDocument/2006/relationships/slide" Target="/ppt/slides/slide32.xml" Id="R3472858ef8584f7f" /><Relationship Type="http://schemas.openxmlformats.org/officeDocument/2006/relationships/slide" Target="/ppt/slides/slide33.xml" Id="R7000ff27c57b4da9" /><Relationship Type="http://schemas.openxmlformats.org/officeDocument/2006/relationships/slide" Target="/ppt/slides/slide34.xml" Id="R6926097f004046bf" /><Relationship Type="http://schemas.openxmlformats.org/officeDocument/2006/relationships/slide" Target="/ppt/slides/slide35.xml" Id="R21362a9f08a64f28" /><Relationship Type="http://schemas.openxmlformats.org/officeDocument/2006/relationships/slide" Target="/ppt/slides/slide36.xml" Id="R8caecfa0aaaa48d9" /><Relationship Type="http://schemas.openxmlformats.org/officeDocument/2006/relationships/slide" Target="/ppt/slides/slide37.xml" Id="R8ab28333a5d445f0" /><Relationship Type="http://schemas.openxmlformats.org/officeDocument/2006/relationships/slide" Target="/ppt/slides/slide38.xml" Id="Rc4449f92c45344bb" /><Relationship Type="http://schemas.openxmlformats.org/officeDocument/2006/relationships/slide" Target="/ppt/slides/slide39.xml" Id="R04f4a23580284541" /><Relationship Type="http://schemas.openxmlformats.org/officeDocument/2006/relationships/slide" Target="/ppt/slides/slide40.xml" Id="Rf8a00a3fae324a3e" /><Relationship Type="http://schemas.openxmlformats.org/officeDocument/2006/relationships/slide" Target="/ppt/slides/slide41.xml" Id="R93e9ece4af284412" /><Relationship Type="http://schemas.openxmlformats.org/officeDocument/2006/relationships/slide" Target="/ppt/slides/slide42.xml" Id="Rc5ee3cc08be9413c" /><Relationship Type="http://schemas.openxmlformats.org/officeDocument/2006/relationships/slide" Target="/ppt/slides/slide43.xml" Id="Re5bf7cce1a9248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ea51db638549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8b01123b014da8" /><Relationship Type="http://schemas.openxmlformats.org/officeDocument/2006/relationships/notesMaster" Target="/ppt/notesMasters/notesMaster1.xml" Id="R18027af118ca49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5eeeb6fbec4396" /><Relationship Type="http://schemas.openxmlformats.org/officeDocument/2006/relationships/notesMaster" Target="/ppt/notesMasters/notesMaster1.xml" Id="Ra4c094cb457d4ed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3b16f8027764328" /><Relationship Type="http://schemas.openxmlformats.org/officeDocument/2006/relationships/notesMaster" Target="/ppt/notesMasters/notesMaster1.xml" Id="R47c5676a4bad4fd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3ebb06b1144551" /><Relationship Type="http://schemas.openxmlformats.org/officeDocument/2006/relationships/notesMaster" Target="/ppt/notesMasters/notesMaster1.xml" Id="R234e2e0e205a472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ec034727a084f58" /><Relationship Type="http://schemas.openxmlformats.org/officeDocument/2006/relationships/notesMaster" Target="/ppt/notesMasters/notesMaster1.xml" Id="Red82699406de415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1b89c48bcbd40eb" /><Relationship Type="http://schemas.openxmlformats.org/officeDocument/2006/relationships/notesMaster" Target="/ppt/notesMasters/notesMaster1.xml" Id="R79506915fbce487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e85225081804ccb" /><Relationship Type="http://schemas.openxmlformats.org/officeDocument/2006/relationships/notesMaster" Target="/ppt/notesMasters/notesMaster1.xml" Id="R5f2fde1708f04f2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342b951f2574d58" /><Relationship Type="http://schemas.openxmlformats.org/officeDocument/2006/relationships/notesMaster" Target="/ppt/notesMasters/notesMaster1.xml" Id="R7f5b4784221c43a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c18187a28fd451d" /><Relationship Type="http://schemas.openxmlformats.org/officeDocument/2006/relationships/notesMaster" Target="/ppt/notesMasters/notesMaster1.xml" Id="R3fb2302ad04e4f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94a015e6561463c" /><Relationship Type="http://schemas.openxmlformats.org/officeDocument/2006/relationships/notesMaster" Target="/ppt/notesMasters/notesMaster1.xml" Id="R26f55b79f39f425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af29f0119a74826" /><Relationship Type="http://schemas.openxmlformats.org/officeDocument/2006/relationships/notesMaster" Target="/ppt/notesMasters/notesMaster1.xml" Id="Ra85b090da2bb46d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8431cb26a464073" /><Relationship Type="http://schemas.openxmlformats.org/officeDocument/2006/relationships/notesMaster" Target="/ppt/notesMasters/notesMaster1.xml" Id="R305a58d93369464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564a86b47d444b7" /><Relationship Type="http://schemas.openxmlformats.org/officeDocument/2006/relationships/notesMaster" Target="/ppt/notesMasters/notesMaster1.xml" Id="R5233ad1a4b3049d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65b7a65173e4177" /><Relationship Type="http://schemas.openxmlformats.org/officeDocument/2006/relationships/notesMaster" Target="/ppt/notesMasters/notesMaster1.xml" Id="Rd9ffe21d8cf3456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d052c7a9c4340e6" /><Relationship Type="http://schemas.openxmlformats.org/officeDocument/2006/relationships/notesMaster" Target="/ppt/notesMasters/notesMaster1.xml" Id="Radc22578ae3045c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115c45169494040" /><Relationship Type="http://schemas.openxmlformats.org/officeDocument/2006/relationships/notesMaster" Target="/ppt/notesMasters/notesMaster1.xml" Id="R9694e8cfafa742b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8486fe9a14e41da" /><Relationship Type="http://schemas.openxmlformats.org/officeDocument/2006/relationships/notesMaster" Target="/ppt/notesMasters/notesMaster1.xml" Id="R5ddafd4e62184a8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7224379513a4fa2" /><Relationship Type="http://schemas.openxmlformats.org/officeDocument/2006/relationships/notesMaster" Target="/ppt/notesMasters/notesMaster1.xml" Id="R3b5e162288814de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86acbbfbea74e15" /><Relationship Type="http://schemas.openxmlformats.org/officeDocument/2006/relationships/notesMaster" Target="/ppt/notesMasters/notesMaster1.xml" Id="R776d8938bee045a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e312c0d88924101" /><Relationship Type="http://schemas.openxmlformats.org/officeDocument/2006/relationships/notesMaster" Target="/ppt/notesMasters/notesMaster1.xml" Id="R577a3e38848d4cb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b813a4dcb074cfc" /><Relationship Type="http://schemas.openxmlformats.org/officeDocument/2006/relationships/notesMaster" Target="/ppt/notesMasters/notesMaster1.xml" Id="R831fd809a88041c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54049e4f8fa48ad" /><Relationship Type="http://schemas.openxmlformats.org/officeDocument/2006/relationships/notesMaster" Target="/ppt/notesMasters/notesMaster1.xml" Id="Rc4b0a499a993403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46f4e7d4ee243d3" /><Relationship Type="http://schemas.openxmlformats.org/officeDocument/2006/relationships/notesMaster" Target="/ppt/notesMasters/notesMaster1.xml" Id="Re45b9e40f840453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baab235d1254a13" /><Relationship Type="http://schemas.openxmlformats.org/officeDocument/2006/relationships/notesMaster" Target="/ppt/notesMasters/notesMaster1.xml" Id="R4be32c164f6d485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52811b7418940db" /><Relationship Type="http://schemas.openxmlformats.org/officeDocument/2006/relationships/notesMaster" Target="/ppt/notesMasters/notesMaster1.xml" Id="R83971723adaf4ba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98c36be64b34bac" /><Relationship Type="http://schemas.openxmlformats.org/officeDocument/2006/relationships/notesMaster" Target="/ppt/notesMasters/notesMaster1.xml" Id="Rb2168929e4584f2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f02a8885fde4445" /><Relationship Type="http://schemas.openxmlformats.org/officeDocument/2006/relationships/notesMaster" Target="/ppt/notesMasters/notesMaster1.xml" Id="R890067e2158d407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12890af40c34668" /><Relationship Type="http://schemas.openxmlformats.org/officeDocument/2006/relationships/notesMaster" Target="/ppt/notesMasters/notesMaster1.xml" Id="R8562872d8f17416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99005c86df647a7" /><Relationship Type="http://schemas.openxmlformats.org/officeDocument/2006/relationships/notesMaster" Target="/ppt/notesMasters/notesMaster1.xml" Id="R87af41d81bf1462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5568e4f9cc3458e" /><Relationship Type="http://schemas.openxmlformats.org/officeDocument/2006/relationships/notesMaster" Target="/ppt/notesMasters/notesMaster1.xml" Id="Rc7bb2d8aa92f442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a9e5846fe81e468d" /><Relationship Type="http://schemas.openxmlformats.org/officeDocument/2006/relationships/notesMaster" Target="/ppt/notesMasters/notesMaster1.xml" Id="Rea5f7943bac54a2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bef7ea44a8e446c5" /><Relationship Type="http://schemas.openxmlformats.org/officeDocument/2006/relationships/notesMaster" Target="/ppt/notesMasters/notesMaster1.xml" Id="R3a0e6180997246b7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cd9a0d35321432f" /><Relationship Type="http://schemas.openxmlformats.org/officeDocument/2006/relationships/notesMaster" Target="/ppt/notesMasters/notesMaster1.xml" Id="R2b5f7be1a0ec43eb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81bc33c4b8d444b5" /><Relationship Type="http://schemas.openxmlformats.org/officeDocument/2006/relationships/notesMaster" Target="/ppt/notesMasters/notesMaster1.xml" Id="R57b4aa543491433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680f748e0e9d4bb4" /><Relationship Type="http://schemas.openxmlformats.org/officeDocument/2006/relationships/notesMaster" Target="/ppt/notesMasters/notesMaster1.xml" Id="R9c0c803b425c4b26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8e36ec491acc44bc" /><Relationship Type="http://schemas.openxmlformats.org/officeDocument/2006/relationships/notesMaster" Target="/ppt/notesMasters/notesMaster1.xml" Id="Re847c47040064d93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761f927edeee4271" /><Relationship Type="http://schemas.openxmlformats.org/officeDocument/2006/relationships/notesMaster" Target="/ppt/notesMasters/notesMaster1.xml" Id="R47d22dafb5294017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a5f6e6b031014f82" /><Relationship Type="http://schemas.openxmlformats.org/officeDocument/2006/relationships/notesMaster" Target="/ppt/notesMasters/notesMaster1.xml" Id="Rd16b6d0eeac74aa1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33f2e87026594fff" /><Relationship Type="http://schemas.openxmlformats.org/officeDocument/2006/relationships/notesMaster" Target="/ppt/notesMasters/notesMaster1.xml" Id="R529138531fc64b93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aecb9983a6d04234" /><Relationship Type="http://schemas.openxmlformats.org/officeDocument/2006/relationships/notesMaster" Target="/ppt/notesMasters/notesMaster1.xml" Id="R1a467e0755a24cda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23e2e319b25a453d" /><Relationship Type="http://schemas.openxmlformats.org/officeDocument/2006/relationships/notesMaster" Target="/ppt/notesMasters/notesMaster1.xml" Id="Rde2df0a3be6c4a4b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41e82c70f37542d7" /><Relationship Type="http://schemas.openxmlformats.org/officeDocument/2006/relationships/notesMaster" Target="/ppt/notesMasters/notesMaster1.xml" Id="R9fc2e380c48b4e23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b387cbdbf1d34132" /><Relationship Type="http://schemas.openxmlformats.org/officeDocument/2006/relationships/notesMaster" Target="/ppt/notesMasters/notesMaster1.xml" Id="Rafd620b7a93746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Haftanın konusunu önceki dersle ilişkilendirerek açın.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Dersin sonunda teslim edilecek küçük çıktıyı başta açıklayın.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Hücre boyutu ayrıntı, dosya boyutu ve işlem süresini etkiler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Elektromanyetik spektrum farklı yüzey özelliklerini ayırt eder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Bant oranları belirli yüzey özelliklerini güçlendirir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Yükseklik yüzeyi eğim, bakı ve akış analizlerinin girdisidir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Raster değerleri ortak ölçeğe getirilip birleştirilir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 ile yazılım aracını ilişkilendirin; araç adını kavramın yerine kullanmayın.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İş akışını öğrencilerin kendi proje sorularına uyarlamasını isteyin.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Bu kontrolleri uygulama öncesinde kısa bir kontrol listesi olarak kullanın.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Görseldeki veri katmanlarını, analiz girdilerini ve olası çıktıları öğrencilere buldurun.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DEM üzerinden eğim ve bakı üretme, yeniden sınıflandırma ve ağırlıklı uygunluk yüzeyi hazırlama</a:t>
            </a:r>
          </a:p>
          <a:p xmlns:a="http://schemas.openxmlformats.org/drawingml/2006/main">
            <a:r>
              <a:t>Kaynak: Ders planı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Uygulamayı küçük adımlara bölün ve her adımda öğrencilerin ekranını kontrol edin.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Kavramları örnek üzerinden açıklayın.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Öğrencilerden proje günlüğüne kısa bir ek yapmalarını isteyin.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B seçeneğidir.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A seçeneğidir.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Doğru yanıt C seçeneğidir.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Haftanın beş ana kavramını öğrencilerden örneklerle tekrar etmelerini isteyin.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Anlatım notu: Kaynakları ders sonrası öğrencilerle paylaşın.</a:t>
            </a:r>
          </a:p>
          <a:p xmlns:a="http://schemas.openxmlformats.org/drawingml/2006/main">
            <a:r>
              <a:t>Kaynak: https://pro.arcgis.com/en/pro-app/3.5/help/analysis/spatial-analyst/performing-analysis/performing-raster-analysis.htm; kullanıcı tarafından sağlanan GIS ders notları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346643bb544d8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9c048bade664485" /><Relationship Type="http://schemas.openxmlformats.org/officeDocument/2006/relationships/slideLayout" Target="/ppt/slideLayouts/slideLayout1.xml" Id="R58be3ec2604147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8be3ec2604147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f11db39eb144d9" /><Relationship Type="http://schemas.openxmlformats.org/officeDocument/2006/relationships/image" Target="/ppt/media/image.png" Id="R6717809b5f7e4f7d" /><Relationship Type="http://schemas.openxmlformats.org/officeDocument/2006/relationships/notesSlide" Target="/ppt/notesSlides/notesSlide1.xml" Id="R775a2ede1ea8421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3cf71e1ec04230" /><Relationship Type="http://schemas.openxmlformats.org/officeDocument/2006/relationships/notesSlide" Target="/ppt/notesSlides/notesSlide2.xml" Id="R519919822174460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07b0c530b447be" /><Relationship Type="http://schemas.openxmlformats.org/officeDocument/2006/relationships/notesSlide" Target="/ppt/notesSlides/notesSlide3.xml" Id="Ra28186ff2602491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2a435b2b2c411c" /><Relationship Type="http://schemas.openxmlformats.org/officeDocument/2006/relationships/notesSlide" Target="/ppt/notesSlides/notesSlide4.xml" Id="Rccd29a96afc1426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325606dbf04060" /><Relationship Type="http://schemas.openxmlformats.org/officeDocument/2006/relationships/notesSlide" Target="/ppt/notesSlides/notesSlide5.xml" Id="Re47830e44f4548f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c3d70c9e544aae" /><Relationship Type="http://schemas.openxmlformats.org/officeDocument/2006/relationships/notesSlide" Target="/ppt/notesSlides/notesSlide6.xml" Id="R1dba1f766e46457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fb0f770c824ccf" /><Relationship Type="http://schemas.openxmlformats.org/officeDocument/2006/relationships/notesSlide" Target="/ppt/notesSlides/notesSlide7.xml" Id="R8944be9ef9a14bd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250e56c0d74695" /><Relationship Type="http://schemas.openxmlformats.org/officeDocument/2006/relationships/notesSlide" Target="/ppt/notesSlides/notesSlide8.xml" Id="Rc14e82a30d6f494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ca687939ba4d63" /><Relationship Type="http://schemas.openxmlformats.org/officeDocument/2006/relationships/image" Target="/ppt/media/image2.png" Id="R7d277f3f2bf94e21" /><Relationship Type="http://schemas.openxmlformats.org/officeDocument/2006/relationships/notesSlide" Target="/ppt/notesSlides/notesSlide9.xml" Id="R1a0658a662524c0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4c60532bc24cd5" /><Relationship Type="http://schemas.openxmlformats.org/officeDocument/2006/relationships/notesSlide" Target="/ppt/notesSlides/notesSlide10.xml" Id="Rddfda5c1e7554e2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a266aec4e4497b" /><Relationship Type="http://schemas.openxmlformats.org/officeDocument/2006/relationships/notesSlide" Target="/ppt/notesSlides/notesSlide11.xml" Id="R0ff17b1329e74e5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151f77a04844ea" /><Relationship Type="http://schemas.openxmlformats.org/officeDocument/2006/relationships/notesSlide" Target="/ppt/notesSlides/notesSlide12.xml" Id="R41741fe001404c2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77dccefd044512" /><Relationship Type="http://schemas.openxmlformats.org/officeDocument/2006/relationships/notesSlide" Target="/ppt/notesSlides/notesSlide13.xml" Id="R94b78c460801467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06c23758c74190" /><Relationship Type="http://schemas.openxmlformats.org/officeDocument/2006/relationships/notesSlide" Target="/ppt/notesSlides/notesSlide14.xml" Id="R1fdbd9e8a853443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113c3c1c4d4efa" /><Relationship Type="http://schemas.openxmlformats.org/officeDocument/2006/relationships/image" Target="/ppt/media/image3.png" Id="Ra08e988d88d249ed" /><Relationship Type="http://schemas.openxmlformats.org/officeDocument/2006/relationships/notesSlide" Target="/ppt/notesSlides/notesSlide15.xml" Id="Rec7f674205e6473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bfa2289547435d" /><Relationship Type="http://schemas.openxmlformats.org/officeDocument/2006/relationships/notesSlide" Target="/ppt/notesSlides/notesSlide16.xml" Id="Rae4d8ed794fa413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f64051a99d4127" /><Relationship Type="http://schemas.openxmlformats.org/officeDocument/2006/relationships/notesSlide" Target="/ppt/notesSlides/notesSlide17.xml" Id="R5661d56cdfa84e9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33374244144780" /><Relationship Type="http://schemas.openxmlformats.org/officeDocument/2006/relationships/notesSlide" Target="/ppt/notesSlides/notesSlide18.xml" Id="R1cc94f9d341b4b5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a892e21fdb4143" /><Relationship Type="http://schemas.openxmlformats.org/officeDocument/2006/relationships/notesSlide" Target="/ppt/notesSlides/notesSlide19.xml" Id="R51a4bb2880d34fc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c5eac3a30947fb" /><Relationship Type="http://schemas.openxmlformats.org/officeDocument/2006/relationships/notesSlide" Target="/ppt/notesSlides/notesSlide20.xml" Id="Rda1489122a23464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e92d3a021049a0" /><Relationship Type="http://schemas.openxmlformats.org/officeDocument/2006/relationships/image" Target="/ppt/media/image4.png" Id="R91b1a0478b294e1e" /><Relationship Type="http://schemas.openxmlformats.org/officeDocument/2006/relationships/notesSlide" Target="/ppt/notesSlides/notesSlide21.xml" Id="Rd7257c562ce948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977f31a8a84c50" /><Relationship Type="http://schemas.openxmlformats.org/officeDocument/2006/relationships/notesSlide" Target="/ppt/notesSlides/notesSlide22.xml" Id="Rd5acf6c39ec247a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895c7b7d3748e0" /><Relationship Type="http://schemas.openxmlformats.org/officeDocument/2006/relationships/notesSlide" Target="/ppt/notesSlides/notesSlide23.xml" Id="R95f101def5334ce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092317f43347c8" /><Relationship Type="http://schemas.openxmlformats.org/officeDocument/2006/relationships/notesSlide" Target="/ppt/notesSlides/notesSlide24.xml" Id="R41c960af8bbc485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094b61f1964de6" /><Relationship Type="http://schemas.openxmlformats.org/officeDocument/2006/relationships/notesSlide" Target="/ppt/notesSlides/notesSlide25.xml" Id="Rbef4dbe4b1fb489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cfa49ba2864985" /><Relationship Type="http://schemas.openxmlformats.org/officeDocument/2006/relationships/notesSlide" Target="/ppt/notesSlides/notesSlide26.xml" Id="Rb6e3ac03decd4a0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2ce5016c6c4c91" /><Relationship Type="http://schemas.openxmlformats.org/officeDocument/2006/relationships/image" Target="/ppt/media/image5.png" Id="R633572b4ada04540" /><Relationship Type="http://schemas.openxmlformats.org/officeDocument/2006/relationships/notesSlide" Target="/ppt/notesSlides/notesSlide27.xml" Id="Rbbdf497e707e4fb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1ddc7ff6854139" /><Relationship Type="http://schemas.openxmlformats.org/officeDocument/2006/relationships/notesSlide" Target="/ppt/notesSlides/notesSlide28.xml" Id="R8901a2a98a82423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15f752ecf44095" /><Relationship Type="http://schemas.openxmlformats.org/officeDocument/2006/relationships/notesSlide" Target="/ppt/notesSlides/notesSlide29.xml" Id="R0b0c4fb76b97410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3761c2fb6545e2" /><Relationship Type="http://schemas.openxmlformats.org/officeDocument/2006/relationships/notesSlide" Target="/ppt/notesSlides/notesSlide30.xml" Id="R7808bd1947f94659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bcff052b6b4cae" /><Relationship Type="http://schemas.openxmlformats.org/officeDocument/2006/relationships/notesSlide" Target="/ppt/notesSlides/notesSlide31.xml" Id="R255b01df37464498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ae7a8103ee467c" /><Relationship Type="http://schemas.openxmlformats.org/officeDocument/2006/relationships/notesSlide" Target="/ppt/notesSlides/notesSlide32.xml" Id="R30c7b85106ba4c8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3c3bf8923344d2" /><Relationship Type="http://schemas.openxmlformats.org/officeDocument/2006/relationships/image" Target="/ppt/media/image6.png" Id="Rede1588df8c5483d" /><Relationship Type="http://schemas.openxmlformats.org/officeDocument/2006/relationships/notesSlide" Target="/ppt/notesSlides/notesSlide33.xml" Id="R3dfd04ddb4ab460a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f44c0220364315" /><Relationship Type="http://schemas.openxmlformats.org/officeDocument/2006/relationships/notesSlide" Target="/ppt/notesSlides/notesSlide34.xml" Id="Rfe7fa80695724578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dd4a25cfd741e4" /><Relationship Type="http://schemas.openxmlformats.org/officeDocument/2006/relationships/notesSlide" Target="/ppt/notesSlides/notesSlide35.xml" Id="Rf7281180e8ef42d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1de86516ac44a5" /><Relationship Type="http://schemas.openxmlformats.org/officeDocument/2006/relationships/notesSlide" Target="/ppt/notesSlides/notesSlide36.xml" Id="Rb7d96bc901dc452c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59e8694b4540fe" /><Relationship Type="http://schemas.openxmlformats.org/officeDocument/2006/relationships/notesSlide" Target="/ppt/notesSlides/notesSlide37.xml" Id="R6f8ee22fefa24fbf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f7329f85e34e4f" /><Relationship Type="http://schemas.openxmlformats.org/officeDocument/2006/relationships/notesSlide" Target="/ppt/notesSlides/notesSlide38.xml" Id="Rde2befcd7c1f4c4d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e176285f82441c" /><Relationship Type="http://schemas.openxmlformats.org/officeDocument/2006/relationships/notesSlide" Target="/ppt/notesSlides/notesSlide39.xml" Id="R0ebc261fc3a34081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fd1d2a3b0743ec" /><Relationship Type="http://schemas.openxmlformats.org/officeDocument/2006/relationships/notesSlide" Target="/ppt/notesSlides/notesSlide40.xml" Id="R63bd8d880d964cce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5db5020b7749b1" /><Relationship Type="http://schemas.openxmlformats.org/officeDocument/2006/relationships/notesSlide" Target="/ppt/notesSlides/notesSlide41.xml" Id="R2863f174700f4ab4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5eb41d0ca94de7" /><Relationship Type="http://schemas.openxmlformats.org/officeDocument/2006/relationships/notesSlide" Target="/ppt/notesSlides/notesSlide42.xml" Id="Re4ded65fdfc24f21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0e7e6451374b55" /><Relationship Type="http://schemas.openxmlformats.org/officeDocument/2006/relationships/notesSlide" Target="/ppt/notesSlides/notesSlide43.xml" Id="R5cb0e2040120414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CEA159-DD57-4478-A739-D31DA2A86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EFD354-07AD-4077-BA51-485FFCC08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YAPAY ZEKÂ DESTEKLİ</a:t>
            </a:r>
          </a:p>
          <a:p xmlns:a="http://schemas.openxmlformats.org/drawingml/2006/main">
            <a:pPr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COĞRAFİ BİLGİ SİSTEMLERİ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733920-7B41-4EE1-831B-821A2E971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3407D3-A3DC-45B9-8782-7C233C2B5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Raster Analizi Uzaktan Algılama ve Arazi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6DCB24-9088-4379-8A71-5E73081D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YBS 363 · Ankara Bilim Üniversitesi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1569AA-FDD6-4AD1-B8CE-F7F4CE973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17809b5f7e4f7d"/>
          <a:srcRect xmlns:a="http://schemas.openxmlformats.org/drawingml/2006/main" l="19906" t="0" r="19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11427225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B4BF2B-5DC4-4AF1-9C81-CCE6C5D29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DB3990-B188-49B8-961F-A71ABBAA4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Bu haftanın öğrenme çıktıları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7CE81E-56E2-4410-A6BD-FBB9050A7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19A014-CECB-4568-9BAA-A34299942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85B5C4-FAE2-4657-8677-0E439907B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2EC621-6A06-4AC4-A1F4-3A7120ADE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98C8C-D769-4844-953F-99DC62E02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C4C87B-CF3E-4345-9DF1-8B3DBFA6F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Kavram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B60A93-51D6-4E09-A2C1-199252ADB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Temel terimleri doğru kullanır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379C20-E70F-4BAF-9916-D910132C0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3CE694-AEB5-4763-B6EE-BF4C261F5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A7444A-8A47-4067-A3EA-23678F063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A5CE70-3BA0-4944-9FA9-1A01F999B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iş akışını yürütür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289239-FA33-4457-B070-0625E41C8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FA2C15-69B9-460F-B1A7-C0426B313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923A51-85F7-408A-84C0-128983162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Eleştiri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FF9B0B-A9E4-4BB1-9714-66E643DE7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 ve yöntem sınırlılıklarını açıklar</a:t>
            </a:r>
          </a:p>
        </p:txBody>
      </p:sp>
    </p:spTree>
    <p:extLst>
      <p:ext uri="{BB962C8B-B14F-4D97-AF65-F5344CB8AC3E}">
        <p14:creationId xmlns:p14="http://schemas.microsoft.com/office/powerpoint/2010/main" val="21169853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318D84-2F86-4AA9-A7A5-4B8F32026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420216-552D-4938-B3E3-A62B91AC3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Üç saatlik ders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094B0D-B028-4BF5-A155-FE4ABA5A2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D792FA-CEA5-424B-8748-618C29D5F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3DB086-A094-4981-B7FD-04F502A17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44D589-F6DA-4990-BE85-E718C9DD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B96BB6-5628-42DC-A472-0886CFC53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47637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İlk bölüm: kavramsal temel ve görsel örnekler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DD6E05-E192-4742-BE32-518C6CFA2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A0D287-758C-4E96-AD44-A321C1FB3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76500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İkinci bölüm: ArcGIS Pro üzerinde adım adım gösterim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E414D8-6A96-4231-984B-5AF0D6756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F57AAE-7ED3-46E9-8AB1-2157A0323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7662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Üçüncü bölüm: yönlendirilmiş laboratuvar ve değerlendirme</a:t>
            </a:r>
          </a:p>
        </p:txBody>
      </p:sp>
    </p:spTree>
    <p:extLst>
      <p:ext uri="{BB962C8B-B14F-4D97-AF65-F5344CB8AC3E}">
        <p14:creationId xmlns:p14="http://schemas.microsoft.com/office/powerpoint/2010/main" val="6635428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371692-C375-4F4D-8329-ECF277B24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584475-97C7-4FE2-B20D-82A47BD8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1E6ACA-B08D-4154-8C8A-1909F74ED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Raster çözünürlük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535247-67C7-48CF-8B43-E27FF9F53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Hücre boyutu ayrıntı, dosya boyutu ve işlem süresini etkiler</a:t>
            </a:r>
          </a:p>
        </p:txBody>
      </p:sp>
    </p:spTree>
    <p:extLst>
      <p:ext uri="{BB962C8B-B14F-4D97-AF65-F5344CB8AC3E}">
        <p14:creationId xmlns:p14="http://schemas.microsoft.com/office/powerpoint/2010/main" val="415336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6B2C48-8C6F-4B08-B3DE-BF194EAB0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2C894B-7B4C-487F-9E5A-D63F46106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çözünürlük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E9C469-4A9E-45D3-B553-8B6AA2E9B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2C9393-5786-443E-A3AD-1E5B3EE1B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444519-5FEC-4CC0-B457-C3BBEB092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6C82BE-2EDA-490E-A2ED-A2FD103A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C63880-67CB-46E1-9484-64025C9D3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34F233-C073-4F04-A054-F5024B64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Spatial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84048D-090A-4E5A-896E-FCF3CEDA9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Hücre boyutu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0F1DFE-C06E-4E7E-A7AF-8054E8298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CE9D73-0D77-41BF-A850-8B53F29A0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FC5E39-E099-40D1-9A27-D29958516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Spectral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DF889D-488A-436F-AD7F-E7DEE05A0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Bant sayısı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7589FB-2F66-4C75-8101-F449861E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755583-B011-4E8F-A257-7B6DB11DF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12F45A-AD4C-46CA-BB2F-980B9E743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Temporal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4C841E-9A01-4B3C-A775-0DA138DDD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Gözlem sıklığı</a:t>
            </a:r>
          </a:p>
        </p:txBody>
      </p:sp>
    </p:spTree>
    <p:extLst>
      <p:ext uri="{BB962C8B-B14F-4D97-AF65-F5344CB8AC3E}">
        <p14:creationId xmlns:p14="http://schemas.microsoft.com/office/powerpoint/2010/main" val="2889782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2CBD77-DAAB-43B4-8689-2F4907F8B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5C72F6-7368-4541-A534-E2488BEB8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çözünürlük: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CFC2AC-19F3-472C-A05E-B6140F462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7E3D0D-0EA9-446D-97FB-B8253E84B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590CA1-B169-4A52-8848-677380C43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CF9837-8771-4DBE-8076-71DF18B55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915813-4B01-4C77-9FDC-FAC0D5630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4BD543-5681-4D37-ADA0-EA521F94E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0547A0-D44F-4E57-8DB2-F70A9D9E8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E4ED78-6657-434B-A1A1-E0CB565E5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45226C-50FC-416F-966C-705AFD0D5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Spatial: Hücre boyutu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67E7F2-9CD4-4AF2-AAD5-15ACD8B21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5547C5-8DF9-414E-BA25-2DE951E22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Spectral: Bant sayısı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D2217D-5B81-49E4-B13F-77306DDA4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344977-F193-4D8A-B2D2-46436E486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Temporal: Gözlem sıklığı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FE40F6-81B6-4F33-96C6-FEC0C4FD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836640-C8AE-48CA-962C-AA95FE065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Properties ve Cell Size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15390F-2207-4481-948A-B0846722F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4CE472-D9CF-4952-9565-118615D92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E9BCD8-BC3B-4C58-8C22-B57BC0E82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04D869-933A-49F1-B196-6AD7F8D38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8996118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D5F45A-A8CF-4759-947D-6DA26CEA2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36E045-44B1-4B19-B4B5-0D251E0DE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çözünürlük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2E1934-FF3E-4400-A9D2-19633731E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6B5A04-806C-4E31-BD16-D2E178329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616AF8-F195-4810-8E2F-BE9726A9E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98985A-9021-4027-A287-519D144A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574307-6445-4B80-AEA2-1439B9CB2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E51EAD-1D81-42B7-A80A-88F268C83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AE10D0-6EF1-4412-989B-D8CBC8C64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Hücre boyutu ayrıntı, dosya boyutu ve işlem süresini etkiler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CD4BCC-2042-44AE-8904-EAE7F490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618C82-39A0-449F-A9CF-0446992E4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A3533D-24A6-4EFB-89E4-694F7F9BA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6943B1-4CFF-4549-BB75-CC1CB1CC2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Spatial ve Spectral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51A17F-F94E-4832-8BE2-41F7E1FAC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579B72-5D27-42D1-AF2F-F72B9C8BA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A32080-335B-4CC3-9460-8A21F650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B36FD9-9F83-43AA-A509-1BF897603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Raster Properties ve Cell Size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B850BB-C414-46DB-A863-A393C1CCD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D21324-C172-473C-A566-F43E0827B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B05B60-F0F9-4EA3-8073-48180B501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8BA54F-462C-445D-8D08-D735E6F2D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A91164-E4D9-4329-9CD1-70589770F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9EF592-1BFE-40BD-AA4C-FB376AFF7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E20126-BC5F-4A3D-BA57-E16005DC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CA2A93-8786-43E9-BCE5-CFF094D76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6802121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7F4C79-BD8C-4223-99A1-261CCF65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4BF73E-C34B-4E71-A938-29C1C1015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çözünürlük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2E6A05-FBB6-4E54-A3DA-C83FA454B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4A9876-C533-4394-AFB8-9587792A8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063921-99A0-4DBD-8783-CB5B5A87C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60B946-9DE7-4A83-AE98-98EF8A4AB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851BC0-521E-48EE-B234-729893997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1D0E59-7F8C-47B5-A630-05775DF2D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EEE5D7-61C9-4920-907A-A99A41EBD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spatial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645D85-284B-4EDC-A33F-9FBA01D51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2A2A50-6BC3-4428-A471-AA17A6BB8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D0DC45-02C3-421F-AEBA-6270C240A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D46726-39F6-4471-9087-64DCD28F9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D7C66C-972F-43EB-A669-F8A10AC33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B70594-EBE8-4072-9204-373CFF44A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139D2F-E10F-4A9A-B387-751C18D25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8E684E-5C70-4465-97BD-9AC0284D6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Properties ve Cell Size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9EF149-E56A-4935-8D53-550E147E2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7C72AA-6C79-48BE-8F02-F73CBE684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231790-255F-451A-ABC2-9E25B8F7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3038AA-6047-42E6-B8B7-4087F4C08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Farklı çözünürlükler aynı olguyu farklı gösterebilir</a:t>
            </a:r>
          </a:p>
        </p:txBody>
      </p:sp>
    </p:spTree>
    <p:extLst>
      <p:ext uri="{BB962C8B-B14F-4D97-AF65-F5344CB8AC3E}">
        <p14:creationId xmlns:p14="http://schemas.microsoft.com/office/powerpoint/2010/main" val="17707060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6030AB-33F2-4825-B1B1-DDA8194D7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EDBA88-AFC7-4213-8CAD-2B84E3BF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çözünürlük: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7E9055-10B6-415D-9D65-1BA218645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B56A61-799B-4D71-9702-1091EC01A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E77F7B-29E4-4973-A2E8-F62F7B88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277f3f2bf94e21"/>
          <a:stretch xmlns:a="http://schemas.openxmlformats.org/drawingml/2006/main"/>
        </p:blipFill>
        <p:spPr>
          <a:xfrm xmlns:a="http://schemas.openxmlformats.org/drawingml/2006/main">
            <a:off x="1836077" y="1066800"/>
            <a:ext cx="848174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8FF0F3-887C-441B-8BC6-B553776DE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FCB4AF-EA61-4C92-8656-F2063CBEA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Hücre boyutu ayrıntı, dosya boyutu ve işlem süresini etkiler</a:t>
            </a:r>
          </a:p>
        </p:txBody>
      </p:sp>
    </p:spTree>
    <p:extLst>
      <p:ext uri="{BB962C8B-B14F-4D97-AF65-F5344CB8AC3E}">
        <p14:creationId xmlns:p14="http://schemas.microsoft.com/office/powerpoint/2010/main" val="7590542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869CD9-08F1-4CB1-BDE0-F41BF8B5D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8B1325-19DE-48DA-895B-CE9FDBBB0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E5377D-AEDE-42EB-BA40-FD79AD358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Uydu görüntüsü ve bantlar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CDE4CA-BA62-48C7-8808-B801B539C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Elektromanyetik spektrum farklı yüzey özelliklerini ayırt eder</a:t>
            </a:r>
          </a:p>
        </p:txBody>
      </p:sp>
    </p:spTree>
    <p:extLst>
      <p:ext uri="{BB962C8B-B14F-4D97-AF65-F5344CB8AC3E}">
        <p14:creationId xmlns:p14="http://schemas.microsoft.com/office/powerpoint/2010/main" val="11336583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F31348-17AA-4F61-8BE9-0BFC3534D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36959C-0E2F-4D30-B9CF-465FDEA35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Uydu görüntüsü ve bantlar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1DD3ED-4CF9-48D3-8AB9-36275877E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76F0C-E5D5-4249-98FE-526A0376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C594CB-75B9-4001-AD8D-6D5833920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0118C2-AD61-48A5-8D9C-B1EB5006E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DF5363-1660-47AA-82A4-896DAEA00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EDC092-F731-401A-A124-77713EB46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Visible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436489-877E-4A67-8FC6-703ADEFC8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İnsan gözünün gördüğü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63D40E-AB18-4361-A2F5-6E0BEB1D3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794872-3C11-4F99-B95E-1AC97929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8B2CFB-FF44-4F3E-A98D-23C9F0A23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NIR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A52B9E-988C-4653-8FD4-6EF719DD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Bitki ve nem bilgisi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FB0E06-CE74-4FCA-ADBD-8A90A62C0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906461-23BB-4335-B6D6-78F16BD90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0E9946-3919-47B1-9FCD-7FBFE849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SWIR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9FFABC-2A33-47EB-891F-92F536F6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Nem ve yanık alan duyarlılığı</a:t>
            </a:r>
          </a:p>
        </p:txBody>
      </p:sp>
    </p:spTree>
    <p:extLst>
      <p:ext uri="{BB962C8B-B14F-4D97-AF65-F5344CB8AC3E}">
        <p14:creationId xmlns:p14="http://schemas.microsoft.com/office/powerpoint/2010/main" val="355739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5520E6-7305-45A4-B0CF-3B29459A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C962F6-2869-452F-BB1E-87DEDE337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Uydu görüntüsü ve bantlar: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8C7514-79AC-4BB3-B4D3-155AD0D1D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832F7C-737E-4A81-9EE6-6DBD248EC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ECD9B9-A221-4EA7-8B89-7D259A6E0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4528B6-02A7-4873-86A4-575E11272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D5D305-C48C-4D42-B462-A4945F899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BA3620-0D1F-4946-A205-69B35F0C9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DD47A2-10D9-4E05-9878-FA1F876B3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53F42C-9AB4-4326-B6B9-34A8A22E7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E7F7F0-652A-4D28-9040-A9A0E895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Visible: İnsan gözünün gördüğü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BC3CAE-F224-429C-9F8F-7C1A70B55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9671E4-2CA1-4408-9B6E-526E5C075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NIR: Bitki ve nem bilgisi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6C2186-CAD3-47EF-BC0D-3C68B24B7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9C03B9-BA67-4227-B142-D4A21D5C7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SWIR: Nem ve yanık alan duyarlılığı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5BA00B-3394-4E42-8781-CC358378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0A6C5B-9ED9-4129-BDBA-728460274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Composite Bands ve band combination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11F216-69F8-44AE-8AF7-3CBAA1D7C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5F22B2-AF2A-4D7E-981F-54003EA93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AA6614-5379-4614-8585-D2BE25E00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4C851A-48C7-4067-9468-9712C77D8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7632073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496F13-C64D-4890-81F5-F6323D81E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11DC3D-C226-4211-9EB8-1F2D657AF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Uydu görüntüsü ve bantlar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E1BA8A-896A-4AD9-A038-0A0A5E080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A586F4-2497-4ACB-841D-3689C3161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56886C-F122-4787-AAEB-2379BBE35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E7E91C-503F-4F0A-A888-354115B57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44DCF5-661B-433F-928F-63306ED4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41A169-CD56-4FA9-9BB4-4EAEE39E8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3EA0FE-242C-49AD-AED5-3D9AFD4F5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Elektromanyetik spektrum farklı yüzey özelliklerini ayırt eder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1E83C1-3DE0-40C4-B221-9E1540BDC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9A63CA-C6B1-48CC-B832-5181FE842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F85F5B-08AA-4383-9908-7B68E0F23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A13BA4-1133-4343-89C1-5B9E4BF16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Visible ve NIR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4FB012-0A36-4722-B17D-0AF910F9F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816C44-BD03-4E96-B83A-6CCE3290A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453014-07C3-4F16-93D8-6D3DA9F4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BC53BA-E375-4E22-A616-1656FB89F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Composite Bands ve band combination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5DCF58-2E03-4CDE-BA04-7977063D6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C3FEC7-63A0-4C34-8928-2C02147C3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5CA45F-DA35-4C96-8765-8AF65AC22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10CB0B-BDB2-4B9F-A800-745374AD5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6755D2-583D-41F8-999C-395E769DE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A68894-87DA-4E49-9A2D-71B4A4B5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33277D-6856-4830-8CFB-FE898E3F7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8C2AD8-F669-4639-9208-AF22AAE4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29547378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E10C93-04FA-43BA-AA3F-2A3CA63CF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264681-E2DB-4A3C-A9C3-46E90B5DF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Uydu görüntüsü ve bantlar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AFF75C-9371-45E1-9123-4891CCA4C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ADA7A0-C781-4C57-AE30-B5D8017CD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EFD36-12D6-40C3-B750-FC1291434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C205A3-AF4C-44E9-B582-4F791BCD5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211740-2206-47D3-A07A-09DC3EDF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A4D76B-153B-4005-BB97-52238F4B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6EFBA0-34DA-44F0-B6C4-EC85668B6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visible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210A2B-0CEF-4DC4-9E50-F9F97F158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FC20AB-5503-4C79-ADEA-843232329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278CD6-25B4-433D-A69D-7550B69B6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AC420F-BBF1-4054-9961-C6FCFCF8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1F3B25-AD5F-40E8-8100-33244BF9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D64C18-0223-42B5-A18F-3089E88AB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715C21-AF7A-4A20-A63A-3815FC6F9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D4ABAF-1632-4B3E-98F6-BF22F033D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Composite Bands ve band combination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A7E0AB-A090-4DBC-B0BB-A13A90E36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C8109B-89A5-44A7-BC3A-57A1899A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BD783C-53CD-4E33-B76E-B1F169CD6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6F550A-07A5-4E9D-8140-32F93FDE4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Sensör bantları aynı dalga boyu ve çözünürlüğe sahip olmayabilir</a:t>
            </a:r>
          </a:p>
        </p:txBody>
      </p:sp>
    </p:spTree>
    <p:extLst>
      <p:ext uri="{BB962C8B-B14F-4D97-AF65-F5344CB8AC3E}">
        <p14:creationId xmlns:p14="http://schemas.microsoft.com/office/powerpoint/2010/main" val="179468305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80C68A-10C1-4657-AA64-1D0830F9B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219712-545A-4135-8CF5-EF1F1A116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Uydu görüntüsü ve bantlar: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5292E1-AF34-4060-939A-4139ADF45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AC2406-78EB-4EE1-B4D4-EF124865B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CFC651-66C8-407B-8F3C-4DB41F98F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8e988d88d249ed"/>
          <a:stretch xmlns:a="http://schemas.openxmlformats.org/drawingml/2006/main"/>
        </p:blipFill>
        <p:spPr>
          <a:xfrm xmlns:a="http://schemas.openxmlformats.org/drawingml/2006/main">
            <a:off x="3695700" y="1066800"/>
            <a:ext cx="4762500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6B520E-851F-4E5F-9791-984DC55EE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EBC73E-1D08-4BCE-A989-07FDDAADE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Elektromanyetik spektrum farklı yüzey özelliklerini ayırt eder</a:t>
            </a:r>
          </a:p>
        </p:txBody>
      </p:sp>
    </p:spTree>
    <p:extLst>
      <p:ext uri="{BB962C8B-B14F-4D97-AF65-F5344CB8AC3E}">
        <p14:creationId xmlns:p14="http://schemas.microsoft.com/office/powerpoint/2010/main" val="105829133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EE2A98-CE61-41FB-AAD9-5CEAB04B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1DB75A-57DF-484F-9F27-953641025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481AFC-D900-4C83-80D4-D63498F6D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Spektral indeksler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0B3629-D276-4DE0-B5C2-3ADEEA8F6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Bant oranları belirli yüzey özelliklerini güçlendirir</a:t>
            </a:r>
          </a:p>
        </p:txBody>
      </p:sp>
    </p:spTree>
    <p:extLst>
      <p:ext uri="{BB962C8B-B14F-4D97-AF65-F5344CB8AC3E}">
        <p14:creationId xmlns:p14="http://schemas.microsoft.com/office/powerpoint/2010/main" val="103826836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778D87-ACAE-4AD0-BF4A-80430AB1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622593-55A9-459E-AE7D-7AC841F02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Spektral indeksler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073902-158B-45E2-BE21-DD2B20F96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BF9628-30B0-4D3D-9B82-783D59233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91B401-2ED0-4EC8-9068-AE7060B04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86CCC1-C71D-4B2F-9D03-EDEADAFCF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513AEC-F4F9-4DF4-82EF-F18B305D5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8093FB-1320-4C8E-AAB3-E0C5060A2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NDVI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5CD98-AF45-48F3-A11A-4DC4D124E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Bitki canlılığı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F772A5-0888-4201-9821-4D6DBEAB0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9EDE2A-0807-423B-9871-4DF698C84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C400EC-3EF1-49B4-8DCA-BD1F12A03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NDWI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357E36-634F-4BB1-B9D6-F2A1E206F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Su ve nem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DAC2C6-949A-4BB8-93FB-00B08B599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3D4938-0601-461C-9D49-06F60BC73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219304-299B-4D25-BE5D-4A972C498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NBR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8678CA-DBCC-4354-9F32-9AA640549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Yanık alan</a:t>
            </a:r>
          </a:p>
        </p:txBody>
      </p:sp>
    </p:spTree>
    <p:extLst>
      <p:ext uri="{BB962C8B-B14F-4D97-AF65-F5344CB8AC3E}">
        <p14:creationId xmlns:p14="http://schemas.microsoft.com/office/powerpoint/2010/main" val="26727401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15D9D7-DF07-47FB-AF02-2C4A0704B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36E46D-2181-4754-9516-5CC9C3D54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Spektral indeksler: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B2BE4A-0511-4992-9973-5646EB336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F17003-689C-4C44-B911-C257C8DAA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E44DCE-D548-47D4-A25A-7772F6F67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7C6678-82A7-47EF-9FF0-BF1502184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3781A4-DCC8-46AA-BAFF-CC4B1CCB8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F64EA4-45AF-4EC2-9AF3-89296BBEB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90DB50-EEEB-48F2-9B3A-C103C8EB7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DAF3AB-A320-4F89-85E6-02DE68618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2DA0F7-760B-403F-B796-268D1171A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NDVI: Bitki canlılığı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1F1008-62D6-48B0-9F58-E98EABD7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F4498A-D725-46C5-8D71-CF84F7A4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NDWI: Su ve nem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33A014-46DA-4982-915F-97AF1EF81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AE0487-8065-4866-8CF7-946026EA5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NBR: Yanık alan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6FB358-63DF-4D58-B147-90B42C773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53809C-FA42-4F6A-8D6A-78D448A68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Functions ve Band Arithmetic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D90218-2D99-4642-8D4E-7324CC0C9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69293A-9171-4DC0-A5AA-E81E91998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FE8E17-D8F0-4C5F-B153-FE816CBC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608DCC-3A42-4D8C-909F-142AF957E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30782387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933333-89B1-490C-9B42-3648A60B0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2B515E-848A-43FE-803F-61123B62A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Spektral indeksler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102688-6BFF-4BEA-865A-5D58F4417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8C7EE0-E3F6-4160-86F3-E6A71D119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7FDD41-B1AB-4245-8D81-0E8E4BC16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EE718E-B8F6-4B54-BCBB-75BDBE3A0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E44D59-CA6A-4BB4-917A-B3B8E7F03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A95777-E8B9-4F15-8ADF-DE742AEEB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469047-CFF8-44E9-8447-F1AAC8C4F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Bant oranları belirli yüzey özelliklerini güçlendirir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2433E0-B6AF-4E5A-9578-0E9B2CE69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517D26-1747-4C36-98A3-E06BCA68C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0C77AB-C383-471B-819B-DEEDABBFA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5947EF-AA4F-47ED-9C78-EC89928F0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NDVI ve NDWI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697CEF-4C77-427E-91D6-B09CBD48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A50D5C-5870-427E-9FF9-94615BBC5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0EC070-C77E-4E41-B8B1-14DFB3D2A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FF7197-2EAE-4F07-B0EC-773A0D623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Raster Functions ve Band Arithmetic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DA4176-3A42-4631-8EB9-F0295D25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C7BBA8-5717-4D87-B216-DBE0C25B2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631F07-F812-4A2E-B345-CEF73AC3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84C034-0025-41D1-914E-41745FDD2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503120-31C8-451E-AC22-8A30D3B30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B93CEC-A32F-400A-9AF7-38C37C27D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31C40A-AD55-4485-9561-B2304232E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305ADB-8021-4DE2-A46C-841F6D6B5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58419538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D2F86C-A3F8-4CBF-A76E-70EA761D5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25799D-8AD0-45D2-8314-F6BD628AA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Spektral indeksler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BDBE71-036E-434D-93F7-142DC647A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1EC298-FAE5-4F14-ACE1-7FEE4982C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87C09F-C419-4F4D-92EB-8D6A3AAD3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470B03-3ECD-43F7-9A1D-3C2180A6D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32EC39-5729-417C-A12A-6CE129DFD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08B3EB-496A-4B04-9BF1-F74881D8C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EDB4C1-C5C9-4F54-8FDF-BA1E5FB02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ndvi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DF90CF-29D8-4A7F-93CF-10F32CAF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A82583-935C-4CCF-9FBB-CEF5C7D83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1077C9-E0B5-4BB3-882E-386E20DE2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AD0037-AFD5-438B-A406-0F5F06E97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72D8BD-2125-4766-B240-CB37BC4B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F4C32D-3298-4173-904C-05661E511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3DA982-75DF-46A5-958F-3038D52F0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005520-C702-4960-A74B-7347A9C8D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Functions ve Band Arithmetic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0B20AB-5B6B-4CF4-9CF7-D329EBA08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49203E-1A48-4876-9211-AAAAD654B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788D18-2C82-4D74-B0D4-AA5D09BF5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FADD9F-D560-468A-9156-ED94A6C2E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İndeks eşikleri mevsim ve sensöre göre değişir</a:t>
            </a:r>
          </a:p>
        </p:txBody>
      </p:sp>
    </p:spTree>
    <p:extLst>
      <p:ext uri="{BB962C8B-B14F-4D97-AF65-F5344CB8AC3E}">
        <p14:creationId xmlns:p14="http://schemas.microsoft.com/office/powerpoint/2010/main" val="196363566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6ECDE6-3744-453A-B001-EE2A28A2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4F3249-8041-40DC-BFC0-EBAEA8B06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Spektral indeksler: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C33B9B-F1C3-4878-A275-8037FCB7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AD70D8-EDAB-4E7F-8F68-2D490E86D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B30E40-DCE5-4973-9ACE-CEEE8806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b1a0478b294e1e"/>
          <a:stretch xmlns:a="http://schemas.openxmlformats.org/drawingml/2006/main"/>
        </p:blipFill>
        <p:spPr>
          <a:xfrm xmlns:a="http://schemas.openxmlformats.org/drawingml/2006/main">
            <a:off x="1321177" y="1066800"/>
            <a:ext cx="951154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FAB8E8-C6BB-43C9-8AB6-61C7D4C6F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83C931-8867-47B5-A596-CE141BDD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Bant oranları belirli yüzey özelliklerini güçlendirir</a:t>
            </a:r>
          </a:p>
        </p:txBody>
      </p:sp>
    </p:spTree>
    <p:extLst>
      <p:ext uri="{BB962C8B-B14F-4D97-AF65-F5344CB8AC3E}">
        <p14:creationId xmlns:p14="http://schemas.microsoft.com/office/powerpoint/2010/main" val="117929519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92A721-E5E6-4B5A-A2DF-5FBF16B6D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64C3BD-523A-43E1-B67F-C945A9DD5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3EF542-3086-423C-BB69-C509C2C04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DEM ve arazi türevleri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2FB662-780F-4A47-9DB8-A0455DBC4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Yükseklik yüzeyi eğim, bakı ve akış analizlerinin girdisidir</a:t>
            </a:r>
          </a:p>
        </p:txBody>
      </p:sp>
    </p:spTree>
    <p:extLst>
      <p:ext uri="{BB962C8B-B14F-4D97-AF65-F5344CB8AC3E}">
        <p14:creationId xmlns:p14="http://schemas.microsoft.com/office/powerpoint/2010/main" val="125844759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792A0E-0831-4562-BE81-29AE199AF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73C2CB-1B66-4719-B4F0-EC1CC679C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DEM ve arazi türevleri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3F6923-4F06-4257-A04D-FFFC8E652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3D8463-ECB5-49AB-9B07-306FEE535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5CEACB-EB41-4F65-8D49-859D8DD9F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725128-DE22-4619-9C52-F7698F450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828F0C-A316-41E5-B882-885AEFC72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339771-63CB-41BF-8A5C-76E2F7723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Slope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1808F8-B1B0-4CA9-A948-97B2E8B3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Yükselti değişim oranı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30D5D4-8670-4350-A7F4-FB98AC27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A23D2E-FAB0-4E1B-81AE-F96640CD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E2AE14-B7F6-41AA-AC53-8D52E6BE8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Aspect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355C2B-0039-4A43-8FFA-F88EED3C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Yamaç yönü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A6914B-85D9-46F7-AC08-F0B3EE032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738CFE-C490-4E89-B447-1F03523AF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B9F1EA-5DE8-4087-A87D-1017FDEB3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Hillshade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95C0AC-BF60-41A2-9C04-77D5EFE8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Gölgeli rölyef</a:t>
            </a:r>
          </a:p>
        </p:txBody>
      </p:sp>
    </p:spTree>
    <p:extLst>
      <p:ext uri="{BB962C8B-B14F-4D97-AF65-F5344CB8AC3E}">
        <p14:creationId xmlns:p14="http://schemas.microsoft.com/office/powerpoint/2010/main" val="19491098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EB741F-B6D3-4E09-A15E-DFC4AD30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93EFAC-FEC8-4FE3-89CC-1A8F1EF08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DEM ve arazi türevleri: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6E04A9-909E-4CE4-AF15-3E9892DCA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43B00C-68E6-44B6-B727-FE7251CA1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CA2696-6C8D-4CAC-A1D4-4050AED5D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5EC985-896C-4D7B-A9C1-F53CA50C3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B61D62-FE15-4D40-A2B8-124CCB185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FA2E14-FCB2-49A3-8DA8-A5159F5E6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77A0A1-7CE8-4086-9B07-52F9C014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5F467C-AF6D-4811-BB3D-56D0D4DD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708E11-11F9-4806-B989-38D29C49F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Slope: Yükselti değişim oranı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DF4D42-3D04-4F57-8D93-71F7EC1D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060482-EAAB-40ED-AA0A-E3002F2CA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Aspect: Yamaç yönü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41AB15-433B-44DD-A8C7-60D55C75E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A92AF8-21DD-4B7F-BC87-F8AA73F7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Hillshade: Gölgeli rölyef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4E95D0-4A61-4283-92BF-E465553EF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B011B4-DC00-4444-B0FD-B604357EC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Slope, Aspect ve Hillshade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38BE29-908C-491C-80A1-05DAFD5A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0FC264-2EB1-4446-8599-3F52000B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80B880-A024-42C2-AA44-E918AFB7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149009-00F3-4250-A82F-DBBC96B5F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99912689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D1BAF1-8202-4FBF-BDCF-B2E975E17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537C57-11BF-4700-8511-832AFDF90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DEM ve arazi türevleri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C370C4-A86E-4A23-8654-154F8803C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C9500D-BAB2-475E-ACF0-FAC611520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65667E-7EA8-4193-8079-BD9EC662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AAE6BC-39F8-48A4-A85C-945BAA09E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7C7B30-EF45-43C3-8BA1-41E17683A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21A1F6-97E7-4171-9B4E-7C76FA0BF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C0411B-753F-47F5-8611-8F9FF9B6A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Yükseklik yüzeyi eğim, bakı ve akış analizlerinin girdisidir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F79504-B286-4DED-882C-B41C73A1D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1DF696-E8B0-4D36-B773-1D105E12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3FF0CE-5082-4036-9268-53D4C2D9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745DB0-EA45-4020-BEA4-2CAE5CB72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Slope ve Aspect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4B1DAB-6E98-42E7-9FA5-137CF937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C23BE3-E21F-4F3B-B8F2-643FB4AEE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1BF6EA-1E7E-4146-88CD-846DA5D46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D06F99-2E3A-4093-BE2E-89FF4604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Slope, Aspect ve Hillshade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053DEB-90B5-4BAE-B8A9-E18FCAC3D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7434A3-3717-462D-A25F-C64D079C1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4E378C-C79C-4B89-BD87-BABD9A261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E1CF20-0E8C-4810-9DD8-CDC8EA130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3B2F2F-66E4-45F5-86A6-F6B022BC8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4E5C2F-6533-4603-A6E1-F1E94DF00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F231CF-AE54-495C-A930-28E45E2E9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36D3D9-F730-45D6-97FC-05739E21D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148082669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3670A7-B204-4188-A63C-DE46D7251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5F5634-68D5-4AAC-B96C-BB145D428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DEM ve arazi türevleri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FCF10B-C447-4C38-8ED9-315B4A73E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60CC0B-4F2F-42E2-A37D-82B722314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0BA66-5A55-40AA-96DA-05D447EEC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62823A-D904-420E-B548-09D6645C5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1FC8BD-3683-4555-9D55-D5E10191E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7B30FC-A540-4853-BAE4-2A2E231C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4A5FA3-5B4E-4D5F-9CF5-2F73C3E35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slope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753599-4D15-4501-BCCE-0CB87F742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4FDD92-844D-4C9F-81A0-4374CA3F2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FAD9A8-C471-4C72-ACF0-D34A27226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3CAE85-AB8D-48C8-B6E2-71C715510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7FD259-CF53-4BD2-8B91-DF05D8CDF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B4E401-631C-439C-8F82-7CBBBE396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808318-F05C-4EDF-8AE2-A750D3D96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E76515-55A8-4A28-81F6-BDF77188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Slope, Aspect ve Hillshade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3EB5FE-37DE-4F2C-A193-E0BB6BFE6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9960E4-651D-4232-9296-04FBDB5B4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ED0E4A-29CA-42A5-9ACB-0CF2B1E5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8D42B3-C662-42A8-9112-0C9FCAB60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Coğrafi koordinatlı DEM ile doğrudan eğim hesabı birim hatası yaratabilir</a:t>
            </a:r>
          </a:p>
        </p:txBody>
      </p:sp>
    </p:spTree>
    <p:extLst>
      <p:ext uri="{BB962C8B-B14F-4D97-AF65-F5344CB8AC3E}">
        <p14:creationId xmlns:p14="http://schemas.microsoft.com/office/powerpoint/2010/main" val="184738419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28A658-2AE4-42B2-935A-F4AFF5A78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3B9364-56B3-409B-83BF-29DA4BD3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DEM ve arazi türevleri: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7DB041-03BA-438E-AF10-5817F6824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6A7E57-C35A-4F9B-90A0-C33A202F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393373-19D8-4BAA-B53E-403709D32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3572b4ada04540"/>
          <a:stretch xmlns:a="http://schemas.openxmlformats.org/drawingml/2006/main"/>
        </p:blipFill>
        <p:spPr>
          <a:xfrm xmlns:a="http://schemas.openxmlformats.org/drawingml/2006/main">
            <a:off x="552450" y="1079012"/>
            <a:ext cx="11049000" cy="4738077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0E7ABE-C98D-46D9-91D3-856783984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A34B98-7372-4D3F-A4FF-AFDA47B1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Yükseklik yüzeyi eğim, bakı ve akış analizlerinin girdisidir</a:t>
            </a:r>
          </a:p>
        </p:txBody>
      </p:sp>
    </p:spTree>
    <p:extLst>
      <p:ext uri="{BB962C8B-B14F-4D97-AF65-F5344CB8AC3E}">
        <p14:creationId xmlns:p14="http://schemas.microsoft.com/office/powerpoint/2010/main" val="29069780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386B2A-D18A-4F99-9F0C-FAF261401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05A23F-3EE5-4A3B-9D3B-EE40929E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BÖLÜM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4A2F9D-0D4B-4491-8E8D-03C77A3D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Harita cebiri ve uygunluk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151324-1409-41B5-A189-134CA762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Raster değerleri ortak ölçeğe getirilip birleştirilir</a:t>
            </a:r>
          </a:p>
        </p:txBody>
      </p:sp>
    </p:spTree>
    <p:extLst>
      <p:ext uri="{BB962C8B-B14F-4D97-AF65-F5344CB8AC3E}">
        <p14:creationId xmlns:p14="http://schemas.microsoft.com/office/powerpoint/2010/main" val="144761019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BB09A1-822E-4B10-B57E-FA049863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37D37C-6764-401C-95EF-4368FDFC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 cebiri ve uygunluk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023784-FB94-45CE-93B5-4281294CD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8F7AE8-038C-4EC6-97EB-8C3473D93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989E44-35F8-4F1D-8B11-F681DDBA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DC504-8357-4679-A72C-1DBE9C6DF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99746E-3133-4B1A-B4EC-54EEC2240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8E003D-2CB0-4C3E-AEEC-774507C83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Reclassify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A43107-B424-42E4-B6C2-C4C57CCC4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Yeni sınıf değerleri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D606E1-A34F-4631-A237-91C6CBF0A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DC82CF-E45C-4881-971C-3087E6234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3504CB-74C7-4285-B1FD-76F9E9049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Distance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5DF3FD-D5AA-4BC4-BC67-D1780568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Yakınlık yüzeyi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F654D5-153C-4123-A6DE-C4F872EA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1C2ADE-F5FE-499B-86F4-8F77C1846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4AF56F-DC17-4256-9C05-D2FA6AEA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Weighted Sum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EC6C4D-3365-4D33-B3E7-6A1F12598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Ağırlıklı birleşim</a:t>
            </a:r>
          </a:p>
        </p:txBody>
      </p:sp>
    </p:spTree>
    <p:extLst>
      <p:ext uri="{BB962C8B-B14F-4D97-AF65-F5344CB8AC3E}">
        <p14:creationId xmlns:p14="http://schemas.microsoft.com/office/powerpoint/2010/main" val="86853732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D35A68-CF3B-4DC5-91D9-A207098CA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25CD59-AB70-4B0A-8C90-274605E6C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 cebiri ve uygunluk: kavram ve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A8C1B0-E29B-4722-9235-24A3F690A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40B836-A8F6-4A1B-82DF-4B1D3D25F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476F82-51A3-4C9C-8C34-2AC952EE4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6BCDE0-3154-4297-818B-FF678E80D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DB4CB3-67C3-4590-A251-BE278FC6A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4AAB1C-A6B5-4BEC-B0D3-BCF53D84A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36BFCB-2537-44E6-9D6D-4EE33E2C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karşılığı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A92EA6-66F7-45CD-8185-6AA9D66B1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BF84B4-47EE-4847-89A2-203B30AB5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Reclassify: Yeni sınıf değerleri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1ACC58-2A5C-4A12-976B-14E07DF3C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A25FF4-7206-4B89-A56D-E46DF51FC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Distance: Yakınlık yüzeyi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FB7FF8-7CF5-4D03-A419-315331ED2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70E801-A418-4AF6-8696-DCF370C3E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Weighted Sum: Ağırlıklı birleşim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82E664-34EF-4359-968F-C13B666A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86EA28-A41A-42F6-B16D-DDD34CE14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Calculator, Reclassify ve Weighted Overlay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492933-C9D3-4C5E-BFDB-34862B03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411378-F472-4253-B363-2DE8276D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haritada ve tabloda birlikte incelenir.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69AFC9-A8A7-4E9A-A567-EB8829CA0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4F5E2F-9968-4332-93C0-2D4A8415C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kaydedilir.</a:t>
            </a:r>
          </a:p>
        </p:txBody>
      </p:sp>
    </p:spTree>
    <p:extLst>
      <p:ext uri="{BB962C8B-B14F-4D97-AF65-F5344CB8AC3E}">
        <p14:creationId xmlns:p14="http://schemas.microsoft.com/office/powerpoint/2010/main" val="163902848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BAC646-DBFB-47F3-83EB-846AB3584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EBF1CD-9F3B-4788-A5B7-C9E9F1614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 cebiri ve uygunluk iş akışı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EF436E-4A7D-49C4-8D1C-BF0DFB73C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A02902-7DB6-43B9-AAE5-4FDB371E4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02CA03-6956-467E-91F6-B70B7AAFA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34EED4-25C9-48E7-AECB-D57669C69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4DF219-3078-4564-B9CD-85A071EFF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57B273-ABC6-48E9-8BF2-DC244DA2E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Soru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33B37A-E668-4B0C-8209-AACEA871B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Raster değerleri ortak ölçeğe getirilip birleştirilir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877AF9-9970-4829-8654-32A52370E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F5850A-0ABD-4AA0-BFBD-EE19E9BF2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DD59B9-2E40-420A-8812-D6C10CC6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2E64AB-6654-4F05-801A-984E67E91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Reclassify ve Distance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474855-772A-47F0-B064-AD0ECA097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2764D3-E946-4DF2-8E82-4D2F2BBA2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A2F7B5-659B-4D01-89C8-F0608F56A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C783F6-5F85-457E-B3EA-C97017D85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Raster Calculator, Reclassify ve Weighted Overlay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58D80D-2440-49DE-BEB2-9621AA06D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FFDA0C-9E2E-4061-BC33-245F38A80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E2DAA9-F324-47FF-8A30-2CC7BDDF8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8D37EB-BA2B-495A-BF22-EC2ECC87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Parametre ve çıktı kalitesi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AEE4E6-1630-4329-8338-E005B3754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B1FC26-F5BA-40C0-91B9-E8EB68048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3332592-7174-4229-AD42-A62C049C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6F688F-0C34-44E3-99D9-933008E1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Karar bağlamı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721214448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CC7C99-0926-4906-A248-31478D4E6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4234B1-335A-415D-BAAA-CAF8D82C5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 cebiri ve uygunluk için kritik kontroller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F1ACF3-A574-4996-A6BA-1AD1349CA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FB077E-5392-40FD-9D19-4D5A59F32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147850-06AB-415C-93C3-35370B83A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4FA307-4ABB-4A40-B7D8-744223C25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A227B8-2EAC-43B0-8B0B-5344FECC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0F4182-520F-4BB8-9C1C-70F3B300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Veri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586635-94F4-42B5-A743-489008FCD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Girdi verisi reclassify gereksinimini karşılıyor mu?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5D522A-F9C0-470F-AF24-8DA38CDA4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787A32-AB1B-4892-813A-C5E93F046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B252E2-48CB-4558-A635-927E1BD3C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Ölçek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9AA4B9-5B0C-41CF-A6DD-0BC98C217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Analiz birimi ve çözünürlük soruya uygun mu?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593F4B-A906-4CBB-AFE9-5219D0CC7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F79682-2197-46B7-91C7-E082605A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890086-7F74-4A65-BCE4-4CFBD9B57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Yöntem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95DE9D-5708-488D-BD61-3FC564447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Calculator, Reclassify ve Weighted Overlay parametreleri gerekçelendirildi mi?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54190F-D5B7-4351-AA69-AAFB6FAFC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DCD36C-CFBC-4F41-9031-E3E8CE88D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95BDAB-9CAB-48CD-A1CA-F402B5884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470759-B118-4B8E-B06E-478D1D5FE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Normalizasyon ve ağırlık tercihleri sonucu güçlü biçimde etkiler</a:t>
            </a:r>
          </a:p>
        </p:txBody>
      </p:sp>
    </p:spTree>
    <p:extLst>
      <p:ext uri="{BB962C8B-B14F-4D97-AF65-F5344CB8AC3E}">
        <p14:creationId xmlns:p14="http://schemas.microsoft.com/office/powerpoint/2010/main" val="1460510775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881377-2530-47FD-9FC9-BAAC3067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D5C298-55F1-4108-AB23-5B8136651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 cebiri ve uygunluk: görsel uygulama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08815B-5E6A-43F7-93AA-266E1192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2951C7-BA94-4B59-AE09-9A18EFBDB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D50E60-E402-4396-B6B6-2680B22BA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e1588df8c5483d"/>
          <a:stretch xmlns:a="http://schemas.openxmlformats.org/drawingml/2006/main"/>
        </p:blipFill>
        <p:spPr>
          <a:xfrm xmlns:a="http://schemas.openxmlformats.org/drawingml/2006/main">
            <a:off x="1058289" y="1066800"/>
            <a:ext cx="10037322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8A6C63-A9D2-4732-B398-52EBF5A33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F80756-D746-4F0C-A1B7-7E9B3C51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Raster değerleri ortak ölçeğe getirilip birleştirilir</a:t>
            </a:r>
          </a:p>
        </p:txBody>
      </p:sp>
    </p:spTree>
    <p:extLst>
      <p:ext uri="{BB962C8B-B14F-4D97-AF65-F5344CB8AC3E}">
        <p14:creationId xmlns:p14="http://schemas.microsoft.com/office/powerpoint/2010/main" val="1570211648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367225-FACF-490B-B366-F2521B006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DA9D0D-DAB9-4368-9A53-EF2FE910E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LABORATUVAR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46F18A-C1A0-4200-B807-06C5E08C5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Yönlendirilmiş uygulama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BD8416-7D5F-4439-9A87-BC39D756F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DEM üzerinden eğim ve bakı üretme, yeniden sınıflandırma ve ağırlıklı uygunluk yüzeyi hazırlama</a:t>
            </a:r>
          </a:p>
        </p:txBody>
      </p:sp>
    </p:spTree>
    <p:extLst>
      <p:ext uri="{BB962C8B-B14F-4D97-AF65-F5344CB8AC3E}">
        <p14:creationId xmlns:p14="http://schemas.microsoft.com/office/powerpoint/2010/main" val="746066253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88B60C-922F-4EB3-B072-9F3138D2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101329-4E47-47C9-BBF3-711F46E75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işlem planı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ECE36D-5927-42E3-B185-B81D4265E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2F9C11-9E99-4F19-A657-98C0EA81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B50E29-8180-4F44-B3E3-2998D58CC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D0884D-A059-4B8A-B5D2-8A1040950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90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E65F95-560C-45B7-B1F3-F3BEBA55F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0953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Çalışma klasörünü ve geodatabase'i hazırlayın.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121BC2-9226-480C-A62E-434D4838E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9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014699-5AE4-468B-9912-2A1D825ED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9145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DEM üzerinden eğim ve bakı üretme, yeniden sınıflandırma ve ağırlıklı uygunluk yüzeyi hazırlama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74FFFA-ABB1-4E3A-A65C-DB51405DC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28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EA4043-2BB3-4EFD-ABC7-2D2ADEAC3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7336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 sonuçları harita ve tablo üzerinden kontrol edin.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45D614-0ED8-4ED6-BE24-E5C4CB3D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480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4F6761-FDCA-41E0-B860-4242A2B05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528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İşlem geçmişini ve parametreleri kaydedin.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A2CD8C-5F26-4ECD-AD42-D8A5345FA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672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9B831E-59D2-4B97-8250-A73F1FA88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3719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Son haritaya kısa yöntem ve sınırlılık notu ekleyin.</a:t>
            </a:r>
          </a:p>
        </p:txBody>
      </p:sp>
    </p:spTree>
    <p:extLst>
      <p:ext uri="{BB962C8B-B14F-4D97-AF65-F5344CB8AC3E}">
        <p14:creationId xmlns:p14="http://schemas.microsoft.com/office/powerpoint/2010/main" val="53905859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5D5FEB-F0A5-4662-8B42-EFC64A6A0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E1FA57-40E9-4D13-A378-818D4ED64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Laboratuvar teslim paketi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A6B60C-47F8-4449-9085-7D134D3BC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4CAEA1-587D-4C9A-A700-D077D1E33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94AF62-C88F-4F7A-AC40-8A14E7DC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828034-212D-40CB-9C28-9C9FDADEF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6AEA3B-6825-466D-BAA2-7F91DFE97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009541-03AF-4A36-90D9-F5E8060D9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Harita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7E55FC-EFEA-4091-98A9-C0DF205AF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Başlık, lejant, ölçek ve kaynak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2F70F7-B220-4B36-A575-FADE99BF2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BC0517-3AD2-48F9-B7ED-673006C17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98424C-17B2-4F31-AAA5-91FABCC46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Kanıt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16A641-A245-4A3F-9DED-49CB656E4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 parametreleri veya notebook çıktısı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E3A9D9-7024-4D32-AD9C-ED72A4718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78DBC8-2F7C-4278-970C-F72B3B468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5820C6-0C43-4302-8FE7-5ABF5CF59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D00542-3C46-48E8-B151-07F1AF574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150-200 kelimelik bulgu ve sınırlılık</a:t>
            </a:r>
          </a:p>
        </p:txBody>
      </p:sp>
    </p:spTree>
    <p:extLst>
      <p:ext uri="{BB962C8B-B14F-4D97-AF65-F5344CB8AC3E}">
        <p14:creationId xmlns:p14="http://schemas.microsoft.com/office/powerpoint/2010/main" val="815641721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D00992-F5E5-4FED-8984-081CD89A0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82CB80-CA11-4DB0-9B2F-E1051F368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Uygulama kontrol listesi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4ADBA2-6BFB-4F0C-A512-0B521B86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5D6A29-EF8B-481D-974A-06A44E45B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1ACC6B-89FB-46CD-B41A-94E431F8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F94530-EEEC-41C6-A593-33BFC6646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D1A5B0-6F04-464F-BE84-418663088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96DC5B-2DE1-4009-9A9B-7E2EE3BC8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Girdi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6B7445-99E6-41CA-A6C2-94889B3EF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Doğru katman, alan ve koordinat sistemi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ADC203-955E-4440-8973-70A35669F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37BA21-4AC9-4A6B-ACD9-67BB8339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0EB23E-9527-4AF3-95A7-35CBCE183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İşlem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709110-D42F-4E70-9746-26E87417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 ve ortam ayarları kayıtlı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61338F-6EB8-45A8-BFCC-05ECB5107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F258FD-6B66-4D61-AEF4-41322786F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606B2B-A0B2-4622-9E68-FB7B08210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Çıktı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803811-DD66-43C5-973D-E4988A521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Harita, tablo ve yorum birbiriyle tutarlı</a:t>
            </a:r>
          </a:p>
        </p:txBody>
      </p:sp>
    </p:spTree>
    <p:extLst>
      <p:ext uri="{BB962C8B-B14F-4D97-AF65-F5344CB8AC3E}">
        <p14:creationId xmlns:p14="http://schemas.microsoft.com/office/powerpoint/2010/main" val="1747182832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12DC67-14C4-481B-A961-434DD9430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521DDE-4127-4C34-817F-73FAA8827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Dönem projesi bağlantısı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1FC3A1-71CA-4750-8AF9-1696D9AF3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A4F20E-C73C-4ABA-8D89-22D045623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AD0109-1BB2-481F-A2C3-C5D4950C7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2566E7-C933-4A66-9173-6421DD2C0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3C3DAF-1198-4FBA-922F-5B12AB78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2400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 haftanın kavramlarından hangisi proje probleminiz için zorunlu?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1DC0C7-E585-4D58-B523-92AF65E4F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19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E31A0D-3506-4445-B7E4-B50439305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Hangi veri veya yöntem kararınızı en fazla etkileyebilir?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7691EE-7EB6-4D2E-8F3C-797F492F8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19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C88104-1578-4AE6-8C1D-BA7D1C48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Bu haftaya ait bir kalite kontrol maddesini proje günlüğüne ekleyin.</a:t>
            </a:r>
          </a:p>
        </p:txBody>
      </p:sp>
    </p:spTree>
    <p:extLst>
      <p:ext uri="{BB962C8B-B14F-4D97-AF65-F5344CB8AC3E}">
        <p14:creationId xmlns:p14="http://schemas.microsoft.com/office/powerpoint/2010/main" val="608200953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79E06D-41FD-4A9A-9B38-B8B0DECAB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2ECB2F-4E3D-4C84-8A61-EC6C86FE6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7A7D7A-EDFC-44B4-B9B9-7A18C73E1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D31635-1881-44E4-A841-0C3442B52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5EF4DC-3297-484A-9968-C4DC2287A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3FC54F-CE8C-4F23-A405-05A0B8FBC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Raster çözünürlük konusunda en önemli başlangıç kararı hangisidir?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F3B236-DE8B-4EC0-B57A-21D45CAA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AD1516-F081-40F7-8073-424C0B1E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BCBA4B-FA67-4AC0-8D25-5C07B57AC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renk seçmek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61A458-EAD6-46E7-B852-5CA8D541D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90BDF8-4C2A-4AFD-AB16-49434BCA0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241416-9E95-4F7C-A674-D2A63B0D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Problem ve veri gereksinimini tanımlamak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B1C989-78F1-4EC7-8319-955840082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DAC3C3-221B-4CEB-BA05-791A8A71E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78D91E-76E5-4ACE-B0A6-02642C532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En karmaşık aracı kullanmak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8DEE6B-63C0-4978-B174-65A8CEB68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E3DA5D-CE67-4FD9-9C30-9BDAAA22A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42086F-C539-462D-A719-E9DE937C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Çıktıyı kontrol etmeden paylaşmak</a:t>
            </a:r>
          </a:p>
        </p:txBody>
      </p:sp>
    </p:spTree>
    <p:extLst>
      <p:ext uri="{BB962C8B-B14F-4D97-AF65-F5344CB8AC3E}">
        <p14:creationId xmlns:p14="http://schemas.microsoft.com/office/powerpoint/2010/main" val="2107344482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35413B-B017-4375-A20B-BB5F2501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0647B4-384C-4E3C-A87E-5DA73F83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D78CAA-F294-413E-92C0-22773DBCE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D9F22C-89B4-44E3-A8A4-5E70A021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E1A898-9E22-488C-BDAF-3FB8477C1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2BC2AC-3E3D-4621-9492-36115DFB7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Aşağıdakilerden hangisi spektral indeksler çalışmasında kaliteyi en çok güçlendirir?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AD60E-AC2D-43D8-9F0C-78E4BABAD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58E953-F141-440E-9297-995077BE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1198E0-99B6-4823-9298-1A43591E6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Parametreleri kaydetmek ve sonucu doğrulamak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1BEC45-8258-43A0-8317-AF8179E86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DB7546-784E-4C1D-9C21-D9550DB8F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46325D-BC60-44DE-B7BA-1A9CA92D3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Katman adlarını değiştirmemek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3D0705-CCED-499B-ABDB-F8A25D889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082AAD-C3E1-4E46-8760-0CE39BB93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46B82A-5B52-43CE-B8F7-08C82C5A3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Yalnız tek ölçüt kullanmak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7B3638-44F5-42D3-B779-565D7A38A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DA4015-BFBF-4656-A2A6-A45C6A55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259549-83E4-43C7-8A6C-36E465EC7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Haritayı mümkün olduğunca renkli yapmak</a:t>
            </a:r>
          </a:p>
        </p:txBody>
      </p:sp>
    </p:spTree>
    <p:extLst>
      <p:ext uri="{BB962C8B-B14F-4D97-AF65-F5344CB8AC3E}">
        <p14:creationId xmlns:p14="http://schemas.microsoft.com/office/powerpoint/2010/main" val="688951521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219C79-D871-4EB7-BFAB-4ACC338D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B48AF3-FD79-442F-95DA-950BA304E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Ders sonu kontrolü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1D7145-61F0-40D2-9304-EF0A45D37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1A06ED-7908-4D85-BD73-0D4FE812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94E5AD-3DB8-4D96-9CAF-DF5C98B7D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700418-BB70-44B0-9D8D-16A869CE3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Bir ArcGIS Pro aracının çalışması neden tek başına doğru sonuç kanıtı değildir?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BEF536-6830-473E-823F-6B9B2AC49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2FC3A5-0A9A-49E4-B95C-06F83E95D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698D67-5E9A-47EA-901A-5CC9FEA9F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Araçlar yalnız rasterla çalıştığı için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401E4B-BE9A-4371-ACA8-FA794A35C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202CA5-E30E-440D-8A0D-F33230AC2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4B0A19-8E9D-40CA-AB0C-5698188BA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Çıktı dosyası çok büyük olabileceği için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662009-DA9F-4A3A-B34B-B8A3C6F97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49AF99-F37B-41C0-B36F-9FBF54D63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C6C188-EF28-447F-923F-37B712DF3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Veri, ölçek, parametre ve doğrulama sonucu etkilediği için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0D1726-7C28-437A-B663-8A31D36A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799975-2B6B-4F41-A5FC-76EEC42F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5032DE-1A5D-4F2D-9631-A8E67A0D6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Haritada kuzey oku bulunmadığı için</a:t>
            </a:r>
          </a:p>
        </p:txBody>
      </p:sp>
    </p:spTree>
    <p:extLst>
      <p:ext uri="{BB962C8B-B14F-4D97-AF65-F5344CB8AC3E}">
        <p14:creationId xmlns:p14="http://schemas.microsoft.com/office/powerpoint/2010/main" val="172273750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705423-5E2C-49E1-A2D2-294E008E4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C4473A-7962-478A-9364-FF31F0488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 ÖZETİ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42C175-3675-460C-9E13-4293F9A79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933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Raster Analizi Uzaktan Algılama ve Arazi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07DFFB-D24B-45A0-A9B1-D1348D463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AD34E7-A28B-4903-9896-129CFC40B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çözünürlük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F092E-7489-4D5D-B183-AD113B7B1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89DBE2-8C76-4FEE-BA80-7D13E1AE7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Uydu görüntüsü ve bantlar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5B7C2-3708-4BD4-A1D5-7EFCA664C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265EF5-D55A-47A2-9B80-8E5A881AF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14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Spektral indeksler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84D30E-007A-4F9E-9D81-E1EE50E91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81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B2F917-D502-4628-A6C9-7D0C0D525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86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DEM ve arazi türevleri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07CCCD-F3E9-49BA-8F47-04F7EA851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94E7D9-2B2C-4864-AF00-6DD0C0A39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Harita cebiri ve uygunluk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A31E92-7D96-4830-A93E-18B871229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92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Gelecek haftaya hazırlık: kavramları uygulama dosyanızda tekrar edin</a:t>
            </a:r>
          </a:p>
        </p:txBody>
      </p:sp>
    </p:spTree>
    <p:extLst>
      <p:ext uri="{BB962C8B-B14F-4D97-AF65-F5344CB8AC3E}">
        <p14:creationId xmlns:p14="http://schemas.microsoft.com/office/powerpoint/2010/main" val="598857175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DFAF5E-78FC-4A81-92B4-8508CD2FA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5D1C46-19B5-46E0-B83F-75E168BF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Kaynaklar ve ileri okuma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CD1F50-4337-43B8-8666-F357BDB37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7. HAFTA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FEEE2A-526D-4864-9606-D3AF2B2FB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YBS 363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7A2670-5471-4AED-93DA-B420032D0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A0E9B3-D98F-4CC9-90E5-36EE69EA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4F3711-D9D4-45F0-8CAC-9E235193D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3811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https://pro.arcgis.com/en/pro-app/3.5/help/analysis/spatial-analyst/performing-analysis/performing-raster-analysis.htm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D71BEF-4C86-4F51-A66A-FB40D53C2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526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4FCC58-620F-4E8F-836C-1D9BF48FE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2574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3.5 Documentation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9428A3-5EA6-4785-B76B-23E971161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289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9DC61D-4705-4B96-8DBF-19AB9ECDE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337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Kullanıcı tarafından sağlanan GIS ders notları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6246D9-C857-4DFB-BB35-E57A929CC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052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ED20D0-5A76-49B3-B85F-EBA276D57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0100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Ders içi uygulama verileri ve konuşmacı notları</a:t>
            </a:r>
          </a:p>
        </p:txBody>
      </p:sp>
    </p:spTree>
    <p:extLst>
      <p:ext uri="{BB962C8B-B14F-4D97-AF65-F5344CB8AC3E}">
        <p14:creationId xmlns:p14="http://schemas.microsoft.com/office/powerpoint/2010/main" val="20473032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2026-09-20T12:07:56.4250000Z</dcterms:created>
  <dcterms:modified xsi:type="dcterms:W3CDTF">2026-09-20T12:07:56.4250000Z</dcterms:modified>
</coreProperties>
</file>