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04c116a28724aa1" /><Relationship Type="http://schemas.openxmlformats.org/officeDocument/2006/relationships/extended-properties" Target="/docProps/app.xml" Id="Rd9e75fe09121465d" /><Relationship Type="http://schemas.openxmlformats.org/officeDocument/2006/relationships/officeDocument" Target="/ppt/presentation.xml" Id="Rf4f1839ce9e8451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d1524102fc04ffc"/>
  </p:sldMasterIdLst>
  <p:notesMasterIdLst>
    <p:notesMasterId xmlns:r="http://schemas.openxmlformats.org/officeDocument/2006/relationships" r:id="R0b6a5dd4291048b1"/>
  </p:notesMasterIdLst>
  <p:sldIdLst>
    <p:sldId xmlns:r="http://schemas.openxmlformats.org/officeDocument/2006/relationships" id="256" r:id="R55bdcc9b0e8e4fe8"/>
    <p:sldId xmlns:r="http://schemas.openxmlformats.org/officeDocument/2006/relationships" id="257" r:id="R7adfca1071de4e36"/>
    <p:sldId xmlns:r="http://schemas.openxmlformats.org/officeDocument/2006/relationships" id="258" r:id="R41a3dbf92a604eae"/>
    <p:sldId xmlns:r="http://schemas.openxmlformats.org/officeDocument/2006/relationships" id="259" r:id="R69d3961830bd462b"/>
    <p:sldId xmlns:r="http://schemas.openxmlformats.org/officeDocument/2006/relationships" id="260" r:id="R364ac63fa2e94332"/>
    <p:sldId xmlns:r="http://schemas.openxmlformats.org/officeDocument/2006/relationships" id="261" r:id="Rd538f27840d94378"/>
    <p:sldId xmlns:r="http://schemas.openxmlformats.org/officeDocument/2006/relationships" id="262" r:id="Rc06cb3843ad14ffe"/>
    <p:sldId xmlns:r="http://schemas.openxmlformats.org/officeDocument/2006/relationships" id="263" r:id="Rbcf57509fa194832"/>
    <p:sldId xmlns:r="http://schemas.openxmlformats.org/officeDocument/2006/relationships" id="264" r:id="R38714d92eddd43ac"/>
    <p:sldId xmlns:r="http://schemas.openxmlformats.org/officeDocument/2006/relationships" id="265" r:id="R8a08dacb2e98453f"/>
    <p:sldId xmlns:r="http://schemas.openxmlformats.org/officeDocument/2006/relationships" id="266" r:id="R47a2a273c5874b3c"/>
    <p:sldId xmlns:r="http://schemas.openxmlformats.org/officeDocument/2006/relationships" id="267" r:id="R47644923a52e4773"/>
    <p:sldId xmlns:r="http://schemas.openxmlformats.org/officeDocument/2006/relationships" id="268" r:id="Rea12d25e71f84030"/>
    <p:sldId xmlns:r="http://schemas.openxmlformats.org/officeDocument/2006/relationships" id="269" r:id="Rc58b86daf0de429e"/>
    <p:sldId xmlns:r="http://schemas.openxmlformats.org/officeDocument/2006/relationships" id="270" r:id="R762e7a0b1383434d"/>
    <p:sldId xmlns:r="http://schemas.openxmlformats.org/officeDocument/2006/relationships" id="271" r:id="R4612b921422140f9"/>
    <p:sldId xmlns:r="http://schemas.openxmlformats.org/officeDocument/2006/relationships" id="272" r:id="Ra9cf2c080f374b56"/>
    <p:sldId xmlns:r="http://schemas.openxmlformats.org/officeDocument/2006/relationships" id="273" r:id="Rcdef32e2c8e046b3"/>
    <p:sldId xmlns:r="http://schemas.openxmlformats.org/officeDocument/2006/relationships" id="274" r:id="R29aaebd3a1554561"/>
    <p:sldId xmlns:r="http://schemas.openxmlformats.org/officeDocument/2006/relationships" id="275" r:id="R8dd0d58a4617443a"/>
    <p:sldId xmlns:r="http://schemas.openxmlformats.org/officeDocument/2006/relationships" id="276" r:id="Rbb062479510c4b52"/>
    <p:sldId xmlns:r="http://schemas.openxmlformats.org/officeDocument/2006/relationships" id="277" r:id="R3365ccf00b6b4d48"/>
    <p:sldId xmlns:r="http://schemas.openxmlformats.org/officeDocument/2006/relationships" id="278" r:id="R9cab3d6182db4a4a"/>
    <p:sldId xmlns:r="http://schemas.openxmlformats.org/officeDocument/2006/relationships" id="279" r:id="Rf25e53a388e24f13"/>
    <p:sldId xmlns:r="http://schemas.openxmlformats.org/officeDocument/2006/relationships" id="280" r:id="R95c3ebe112d0478c"/>
    <p:sldId xmlns:r="http://schemas.openxmlformats.org/officeDocument/2006/relationships" id="281" r:id="R5d8e2493220a49d8"/>
    <p:sldId xmlns:r="http://schemas.openxmlformats.org/officeDocument/2006/relationships" id="282" r:id="R3bf9cbfe23a74580"/>
    <p:sldId xmlns:r="http://schemas.openxmlformats.org/officeDocument/2006/relationships" id="283" r:id="R85f79b5a185a4022"/>
    <p:sldId xmlns:r="http://schemas.openxmlformats.org/officeDocument/2006/relationships" id="284" r:id="R16c5401a9c3648f1"/>
    <p:sldId xmlns:r="http://schemas.openxmlformats.org/officeDocument/2006/relationships" id="285" r:id="Rb2a8212b96c14ceb"/>
    <p:sldId xmlns:r="http://schemas.openxmlformats.org/officeDocument/2006/relationships" id="286" r:id="R564a38df74334b67"/>
    <p:sldId xmlns:r="http://schemas.openxmlformats.org/officeDocument/2006/relationships" id="287" r:id="R1f455fe63bb940a4"/>
    <p:sldId xmlns:r="http://schemas.openxmlformats.org/officeDocument/2006/relationships" id="288" r:id="Rf60c81a9fd074a14"/>
    <p:sldId xmlns:r="http://schemas.openxmlformats.org/officeDocument/2006/relationships" id="289" r:id="R2ab03a0d71084625"/>
    <p:sldId xmlns:r="http://schemas.openxmlformats.org/officeDocument/2006/relationships" id="290" r:id="Re6e62a8b61b143d0"/>
    <p:sldId xmlns:r="http://schemas.openxmlformats.org/officeDocument/2006/relationships" id="291" r:id="Rdae39303945e4ea4"/>
    <p:sldId xmlns:r="http://schemas.openxmlformats.org/officeDocument/2006/relationships" id="292" r:id="Rd28520e6d8e54a17"/>
    <p:sldId xmlns:r="http://schemas.openxmlformats.org/officeDocument/2006/relationships" id="293" r:id="Re8a6dfc6f1cd49a5"/>
    <p:sldId xmlns:r="http://schemas.openxmlformats.org/officeDocument/2006/relationships" id="294" r:id="R6eec844633814910"/>
    <p:sldId xmlns:r="http://schemas.openxmlformats.org/officeDocument/2006/relationships" id="295" r:id="R9886d1fa43e34cbb"/>
    <p:sldId xmlns:r="http://schemas.openxmlformats.org/officeDocument/2006/relationships" id="296" r:id="R57a691ff48e1423e"/>
    <p:sldId xmlns:r="http://schemas.openxmlformats.org/officeDocument/2006/relationships" id="297" r:id="Rdb0938829b214e1b"/>
    <p:sldId xmlns:r="http://schemas.openxmlformats.org/officeDocument/2006/relationships" id="298" r:id="R2a5ea051fcb84c7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f48e3e69d774e9e" /><Relationship Type="http://schemas.openxmlformats.org/officeDocument/2006/relationships/slideMaster" Target="/ppt/slideMasters/slideMaster1.xml" Id="R0d1524102fc04ffc" /><Relationship Type="http://schemas.openxmlformats.org/officeDocument/2006/relationships/notesMaster" Target="/ppt/notesMasters/notesMaster1.xml" Id="R0b6a5dd4291048b1" /><Relationship Type="http://schemas.openxmlformats.org/officeDocument/2006/relationships/presProps" Target="/ppt/presProps.xml" Id="R454b7f27b1934131" /><Relationship Type="http://schemas.openxmlformats.org/officeDocument/2006/relationships/tableStyles" Target="/ppt/tableStyles.xml" Id="R6d60d616fa664712" /><Relationship Type="http://schemas.openxmlformats.org/officeDocument/2006/relationships/slide" Target="/ppt/slides/slide1.xml" Id="R55bdcc9b0e8e4fe8" /><Relationship Type="http://schemas.openxmlformats.org/officeDocument/2006/relationships/slide" Target="/ppt/slides/slide2.xml" Id="R7adfca1071de4e36" /><Relationship Type="http://schemas.openxmlformats.org/officeDocument/2006/relationships/slide" Target="/ppt/slides/slide3.xml" Id="R41a3dbf92a604eae" /><Relationship Type="http://schemas.openxmlformats.org/officeDocument/2006/relationships/slide" Target="/ppt/slides/slide4.xml" Id="R69d3961830bd462b" /><Relationship Type="http://schemas.openxmlformats.org/officeDocument/2006/relationships/slide" Target="/ppt/slides/slide5.xml" Id="R364ac63fa2e94332" /><Relationship Type="http://schemas.openxmlformats.org/officeDocument/2006/relationships/slide" Target="/ppt/slides/slide6.xml" Id="Rd538f27840d94378" /><Relationship Type="http://schemas.openxmlformats.org/officeDocument/2006/relationships/slide" Target="/ppt/slides/slide7.xml" Id="Rc06cb3843ad14ffe" /><Relationship Type="http://schemas.openxmlformats.org/officeDocument/2006/relationships/slide" Target="/ppt/slides/slide8.xml" Id="Rbcf57509fa194832" /><Relationship Type="http://schemas.openxmlformats.org/officeDocument/2006/relationships/slide" Target="/ppt/slides/slide9.xml" Id="R38714d92eddd43ac" /><Relationship Type="http://schemas.openxmlformats.org/officeDocument/2006/relationships/slide" Target="/ppt/slides/slide10.xml" Id="R8a08dacb2e98453f" /><Relationship Type="http://schemas.openxmlformats.org/officeDocument/2006/relationships/slide" Target="/ppt/slides/slide11.xml" Id="R47a2a273c5874b3c" /><Relationship Type="http://schemas.openxmlformats.org/officeDocument/2006/relationships/slide" Target="/ppt/slides/slide12.xml" Id="R47644923a52e4773" /><Relationship Type="http://schemas.openxmlformats.org/officeDocument/2006/relationships/slide" Target="/ppt/slides/slide13.xml" Id="Rea12d25e71f84030" /><Relationship Type="http://schemas.openxmlformats.org/officeDocument/2006/relationships/slide" Target="/ppt/slides/slide14.xml" Id="Rc58b86daf0de429e" /><Relationship Type="http://schemas.openxmlformats.org/officeDocument/2006/relationships/slide" Target="/ppt/slides/slide15.xml" Id="R762e7a0b1383434d" /><Relationship Type="http://schemas.openxmlformats.org/officeDocument/2006/relationships/slide" Target="/ppt/slides/slide16.xml" Id="R4612b921422140f9" /><Relationship Type="http://schemas.openxmlformats.org/officeDocument/2006/relationships/slide" Target="/ppt/slides/slide17.xml" Id="Ra9cf2c080f374b56" /><Relationship Type="http://schemas.openxmlformats.org/officeDocument/2006/relationships/slide" Target="/ppt/slides/slide18.xml" Id="Rcdef32e2c8e046b3" /><Relationship Type="http://schemas.openxmlformats.org/officeDocument/2006/relationships/slide" Target="/ppt/slides/slide19.xml" Id="R29aaebd3a1554561" /><Relationship Type="http://schemas.openxmlformats.org/officeDocument/2006/relationships/slide" Target="/ppt/slides/slide20.xml" Id="R8dd0d58a4617443a" /><Relationship Type="http://schemas.openxmlformats.org/officeDocument/2006/relationships/slide" Target="/ppt/slides/slide21.xml" Id="Rbb062479510c4b52" /><Relationship Type="http://schemas.openxmlformats.org/officeDocument/2006/relationships/slide" Target="/ppt/slides/slide22.xml" Id="R3365ccf00b6b4d48" /><Relationship Type="http://schemas.openxmlformats.org/officeDocument/2006/relationships/slide" Target="/ppt/slides/slide23.xml" Id="R9cab3d6182db4a4a" /><Relationship Type="http://schemas.openxmlformats.org/officeDocument/2006/relationships/slide" Target="/ppt/slides/slide24.xml" Id="Rf25e53a388e24f13" /><Relationship Type="http://schemas.openxmlformats.org/officeDocument/2006/relationships/slide" Target="/ppt/slides/slide25.xml" Id="R95c3ebe112d0478c" /><Relationship Type="http://schemas.openxmlformats.org/officeDocument/2006/relationships/slide" Target="/ppt/slides/slide26.xml" Id="R5d8e2493220a49d8" /><Relationship Type="http://schemas.openxmlformats.org/officeDocument/2006/relationships/slide" Target="/ppt/slides/slide27.xml" Id="R3bf9cbfe23a74580" /><Relationship Type="http://schemas.openxmlformats.org/officeDocument/2006/relationships/slide" Target="/ppt/slides/slide28.xml" Id="R85f79b5a185a4022" /><Relationship Type="http://schemas.openxmlformats.org/officeDocument/2006/relationships/slide" Target="/ppt/slides/slide29.xml" Id="R16c5401a9c3648f1" /><Relationship Type="http://schemas.openxmlformats.org/officeDocument/2006/relationships/slide" Target="/ppt/slides/slide30.xml" Id="Rb2a8212b96c14ceb" /><Relationship Type="http://schemas.openxmlformats.org/officeDocument/2006/relationships/slide" Target="/ppt/slides/slide31.xml" Id="R564a38df74334b67" /><Relationship Type="http://schemas.openxmlformats.org/officeDocument/2006/relationships/slide" Target="/ppt/slides/slide32.xml" Id="R1f455fe63bb940a4" /><Relationship Type="http://schemas.openxmlformats.org/officeDocument/2006/relationships/slide" Target="/ppt/slides/slide33.xml" Id="Rf60c81a9fd074a14" /><Relationship Type="http://schemas.openxmlformats.org/officeDocument/2006/relationships/slide" Target="/ppt/slides/slide34.xml" Id="R2ab03a0d71084625" /><Relationship Type="http://schemas.openxmlformats.org/officeDocument/2006/relationships/slide" Target="/ppt/slides/slide35.xml" Id="Re6e62a8b61b143d0" /><Relationship Type="http://schemas.openxmlformats.org/officeDocument/2006/relationships/slide" Target="/ppt/slides/slide36.xml" Id="Rdae39303945e4ea4" /><Relationship Type="http://schemas.openxmlformats.org/officeDocument/2006/relationships/slide" Target="/ppt/slides/slide37.xml" Id="Rd28520e6d8e54a17" /><Relationship Type="http://schemas.openxmlformats.org/officeDocument/2006/relationships/slide" Target="/ppt/slides/slide38.xml" Id="Re8a6dfc6f1cd49a5" /><Relationship Type="http://schemas.openxmlformats.org/officeDocument/2006/relationships/slide" Target="/ppt/slides/slide39.xml" Id="R6eec844633814910" /><Relationship Type="http://schemas.openxmlformats.org/officeDocument/2006/relationships/slide" Target="/ppt/slides/slide40.xml" Id="R9886d1fa43e34cbb" /><Relationship Type="http://schemas.openxmlformats.org/officeDocument/2006/relationships/slide" Target="/ppt/slides/slide41.xml" Id="R57a691ff48e1423e" /><Relationship Type="http://schemas.openxmlformats.org/officeDocument/2006/relationships/slide" Target="/ppt/slides/slide42.xml" Id="Rdb0938829b214e1b" /><Relationship Type="http://schemas.openxmlformats.org/officeDocument/2006/relationships/slide" Target="/ppt/slides/slide43.xml" Id="R2a5ea051fcb84c7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949c82cb2b84d1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ccd3559d75f4154" /><Relationship Type="http://schemas.openxmlformats.org/officeDocument/2006/relationships/notesMaster" Target="/ppt/notesMasters/notesMaster1.xml" Id="R2e09b243f93241a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0ea4ab55a9f4c4d" /><Relationship Type="http://schemas.openxmlformats.org/officeDocument/2006/relationships/notesMaster" Target="/ppt/notesMasters/notesMaster1.xml" Id="R1fe26c0c4947467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bc4d7e328474920" /><Relationship Type="http://schemas.openxmlformats.org/officeDocument/2006/relationships/notesMaster" Target="/ppt/notesMasters/notesMaster1.xml" Id="Reb1a3a0f25404cc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35856f74b314cad" /><Relationship Type="http://schemas.openxmlformats.org/officeDocument/2006/relationships/notesMaster" Target="/ppt/notesMasters/notesMaster1.xml" Id="R845e4ee36bf1497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f792f60ddf54805" /><Relationship Type="http://schemas.openxmlformats.org/officeDocument/2006/relationships/notesMaster" Target="/ppt/notesMasters/notesMaster1.xml" Id="Rc114f7ab3c4d415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56123f1bd3c4013" /><Relationship Type="http://schemas.openxmlformats.org/officeDocument/2006/relationships/notesMaster" Target="/ppt/notesMasters/notesMaster1.xml" Id="Ra645c89776624dc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6ea88f14bcf464c" /><Relationship Type="http://schemas.openxmlformats.org/officeDocument/2006/relationships/notesMaster" Target="/ppt/notesMasters/notesMaster1.xml" Id="R23c971775f594e1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dae533684ea47f8" /><Relationship Type="http://schemas.openxmlformats.org/officeDocument/2006/relationships/notesMaster" Target="/ppt/notesMasters/notesMaster1.xml" Id="R148100abd730469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50badfc82cb40bf" /><Relationship Type="http://schemas.openxmlformats.org/officeDocument/2006/relationships/notesMaster" Target="/ppt/notesMasters/notesMaster1.xml" Id="R684195bfdca640f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adc141d4119440e" /><Relationship Type="http://schemas.openxmlformats.org/officeDocument/2006/relationships/notesMaster" Target="/ppt/notesMasters/notesMaster1.xml" Id="R1d396857850842b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62e465e174e4bb3" /><Relationship Type="http://schemas.openxmlformats.org/officeDocument/2006/relationships/notesMaster" Target="/ppt/notesMasters/notesMaster1.xml" Id="Re62587226c7b4de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684c1f8fe2d45a9" /><Relationship Type="http://schemas.openxmlformats.org/officeDocument/2006/relationships/notesMaster" Target="/ppt/notesMasters/notesMaster1.xml" Id="R509ada1dacd84ca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3abb35b398b4a4f" /><Relationship Type="http://schemas.openxmlformats.org/officeDocument/2006/relationships/notesMaster" Target="/ppt/notesMasters/notesMaster1.xml" Id="R0fc3e786650e466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096f994ba5a4742" /><Relationship Type="http://schemas.openxmlformats.org/officeDocument/2006/relationships/notesMaster" Target="/ppt/notesMasters/notesMaster1.xml" Id="R88a78c52cb1048e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ab1fc0719f24047" /><Relationship Type="http://schemas.openxmlformats.org/officeDocument/2006/relationships/notesMaster" Target="/ppt/notesMasters/notesMaster1.xml" Id="Rbd0ab76bef194ac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932e66de8094c7e" /><Relationship Type="http://schemas.openxmlformats.org/officeDocument/2006/relationships/notesMaster" Target="/ppt/notesMasters/notesMaster1.xml" Id="Ra1e607e478254ef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7f1927a3dbf4ef7" /><Relationship Type="http://schemas.openxmlformats.org/officeDocument/2006/relationships/notesMaster" Target="/ppt/notesMasters/notesMaster1.xml" Id="R0028313201364ba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f395afc7e744ef3" /><Relationship Type="http://schemas.openxmlformats.org/officeDocument/2006/relationships/notesMaster" Target="/ppt/notesMasters/notesMaster1.xml" Id="R0e5f051220f64ca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6bb3e1b7af34e9a" /><Relationship Type="http://schemas.openxmlformats.org/officeDocument/2006/relationships/notesMaster" Target="/ppt/notesMasters/notesMaster1.xml" Id="Rc9478ad60bf64e0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47efac365274c40" /><Relationship Type="http://schemas.openxmlformats.org/officeDocument/2006/relationships/notesMaster" Target="/ppt/notesMasters/notesMaster1.xml" Id="R6cc10de0a95a4f2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1bcef34d9b64fd1" /><Relationship Type="http://schemas.openxmlformats.org/officeDocument/2006/relationships/notesMaster" Target="/ppt/notesMasters/notesMaster1.xml" Id="R1a28a0ded0a8420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07d961f4046412a" /><Relationship Type="http://schemas.openxmlformats.org/officeDocument/2006/relationships/notesMaster" Target="/ppt/notesMasters/notesMaster1.xml" Id="R2d738d8078c6454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0f12cae6be54782" /><Relationship Type="http://schemas.openxmlformats.org/officeDocument/2006/relationships/notesMaster" Target="/ppt/notesMasters/notesMaster1.xml" Id="R4339eeacd8164c6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bef07668d724572" /><Relationship Type="http://schemas.openxmlformats.org/officeDocument/2006/relationships/notesMaster" Target="/ppt/notesMasters/notesMaster1.xml" Id="R67e79786eff44c9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e170365d1ad46e6" /><Relationship Type="http://schemas.openxmlformats.org/officeDocument/2006/relationships/notesMaster" Target="/ppt/notesMasters/notesMaster1.xml" Id="Ree0232d284fe43bb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1d5d7dec4a5542e7" /><Relationship Type="http://schemas.openxmlformats.org/officeDocument/2006/relationships/notesMaster" Target="/ppt/notesMasters/notesMaster1.xml" Id="R7317d98238e74a30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4a406e65616438c" /><Relationship Type="http://schemas.openxmlformats.org/officeDocument/2006/relationships/notesMaster" Target="/ppt/notesMasters/notesMaster1.xml" Id="R453f03784d92437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217b5b7c683742d7" /><Relationship Type="http://schemas.openxmlformats.org/officeDocument/2006/relationships/notesMaster" Target="/ppt/notesMasters/notesMaster1.xml" Id="Rf27e69c7c34a4d9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6c4bb6fa0d334e4c" /><Relationship Type="http://schemas.openxmlformats.org/officeDocument/2006/relationships/notesMaster" Target="/ppt/notesMasters/notesMaster1.xml" Id="Rc9dbeacff7d94750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162f39340e5e4e9f" /><Relationship Type="http://schemas.openxmlformats.org/officeDocument/2006/relationships/notesMaster" Target="/ppt/notesMasters/notesMaster1.xml" Id="R4cb4b6ef785f46eb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24a7b6d1ccd7441a" /><Relationship Type="http://schemas.openxmlformats.org/officeDocument/2006/relationships/notesMaster" Target="/ppt/notesMasters/notesMaster1.xml" Id="R2989a8d2039243a2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e60322fca12c4727" /><Relationship Type="http://schemas.openxmlformats.org/officeDocument/2006/relationships/notesMaster" Target="/ppt/notesMasters/notesMaster1.xml" Id="Rf8e31249d7a849e5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a5ff50b9db164f6d" /><Relationship Type="http://schemas.openxmlformats.org/officeDocument/2006/relationships/notesMaster" Target="/ppt/notesMasters/notesMaster1.xml" Id="Rc939456278624cce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590ee04e342643fc" /><Relationship Type="http://schemas.openxmlformats.org/officeDocument/2006/relationships/notesMaster" Target="/ppt/notesMasters/notesMaster1.xml" Id="R100eea458d994886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aa605601cf0f4bfd" /><Relationship Type="http://schemas.openxmlformats.org/officeDocument/2006/relationships/notesMaster" Target="/ppt/notesMasters/notesMaster1.xml" Id="R5883ea1d0e164d5d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c215300074ce4226" /><Relationship Type="http://schemas.openxmlformats.org/officeDocument/2006/relationships/notesMaster" Target="/ppt/notesMasters/notesMaster1.xml" Id="R6ae0f1899f344306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40218082707e4504" /><Relationship Type="http://schemas.openxmlformats.org/officeDocument/2006/relationships/notesMaster" Target="/ppt/notesMasters/notesMaster1.xml" Id="R5379ea4842244faf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b7839f77c11a4065" /><Relationship Type="http://schemas.openxmlformats.org/officeDocument/2006/relationships/notesMaster" Target="/ppt/notesMasters/notesMaster1.xml" Id="Rd3da8063c8f44f91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79aea4501f1d409c" /><Relationship Type="http://schemas.openxmlformats.org/officeDocument/2006/relationships/notesMaster" Target="/ppt/notesMasters/notesMaster1.xml" Id="Rdbee178973bd42a5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b0342224913343c1" /><Relationship Type="http://schemas.openxmlformats.org/officeDocument/2006/relationships/notesMaster" Target="/ppt/notesMasters/notesMaster1.xml" Id="Ra4e401a7264f49a4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c12f05708f1f4b30" /><Relationship Type="http://schemas.openxmlformats.org/officeDocument/2006/relationships/notesMaster" Target="/ppt/notesMasters/notesMaster1.xml" Id="Rd7a073253fc74636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55681fffe6d04059" /><Relationship Type="http://schemas.openxmlformats.org/officeDocument/2006/relationships/notesMaster" Target="/ppt/notesMasters/notesMaster1.xml" Id="R7a72baf4845843c5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539bb38ebebb4e36" /><Relationship Type="http://schemas.openxmlformats.org/officeDocument/2006/relationships/notesMaster" Target="/ppt/notesMasters/notesMaster1.xml" Id="R2327bd9e24b0491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Haftanın konusunu önceki dersle ilişkilendirerek açın.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Dersin sonunda teslim edilecek küçük çıktıyı başta açıklayın.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Araç seçimi araştırma sorusu ve analiz birimine dayanır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Öznitelik ve konum koşullarıyla alt kümeler oluşturulur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Mesafe ve hizmet alanı mekânsal erişimi ölçer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Katmanların geometrileri ve öznitelikleri birleştirilir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Konuma göre öznitelik aktarımı ve ağ üzerinden erişim hesaplanır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Okul erişilebilirliği için seçim, buffer, spatial join ve overlay araçlarını ardışık kullanma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Uygulamayı küçük adımlara bölün ve her adımda öğrencilerin ekranını kontrol edin.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Öğrencilerden proje günlüğüne kısa bir ek yapmalarını isteyin.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Doğru yanıt B seçeneğidir.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Doğru yanıt A seçeneğidir.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Doğru yanıt C seçeneğidir.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Haftanın beş ana kavramını öğrencilerden örneklerle tekrar etmelerini isteyin.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Kaynakları ders sonrası öğrencilerle paylaşın.</a:t>
            </a:r>
          </a:p>
          <a:p xmlns:a="http://schemas.openxmlformats.org/drawingml/2006/main">
            <a:r>
              <a:t>Kaynak: https://pro.arcgis.com/en/pro-app/3.5/tool-reference/analysis/an-overview-of-the-analysis-toolbox.htm;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8d4a36713be4dd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924150501fd48cd" /><Relationship Type="http://schemas.openxmlformats.org/officeDocument/2006/relationships/slideLayout" Target="/ppt/slideLayouts/slideLayout1.xml" Id="R53a9f0e506404be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3a9f0e506404be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716abd342d4e1b" /><Relationship Type="http://schemas.openxmlformats.org/officeDocument/2006/relationships/image" Target="/ppt/media/image.jpeg" Id="Rec9749e4819f4497" /><Relationship Type="http://schemas.openxmlformats.org/officeDocument/2006/relationships/notesSlide" Target="/ppt/notesSlides/notesSlide1.xml" Id="Rdacce5977b6443f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765ca55aa64139" /><Relationship Type="http://schemas.openxmlformats.org/officeDocument/2006/relationships/notesSlide" Target="/ppt/notesSlides/notesSlide2.xml" Id="Rccc73595fba343a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8a97936dc64f8a" /><Relationship Type="http://schemas.openxmlformats.org/officeDocument/2006/relationships/notesSlide" Target="/ppt/notesSlides/notesSlide3.xml" Id="Rd9a44d2c108249a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3c3af795db47fa" /><Relationship Type="http://schemas.openxmlformats.org/officeDocument/2006/relationships/notesSlide" Target="/ppt/notesSlides/notesSlide4.xml" Id="R1457acda6d0049a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8bfef1290940e2" /><Relationship Type="http://schemas.openxmlformats.org/officeDocument/2006/relationships/notesSlide" Target="/ppt/notesSlides/notesSlide5.xml" Id="Ra70cc9987aec40f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7f60851b2d4d56" /><Relationship Type="http://schemas.openxmlformats.org/officeDocument/2006/relationships/notesSlide" Target="/ppt/notesSlides/notesSlide6.xml" Id="R4b24c07bc219439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44b36b495d4562" /><Relationship Type="http://schemas.openxmlformats.org/officeDocument/2006/relationships/notesSlide" Target="/ppt/notesSlides/notesSlide7.xml" Id="Rb55a11d7054a4e0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0914a3300345a8" /><Relationship Type="http://schemas.openxmlformats.org/officeDocument/2006/relationships/notesSlide" Target="/ppt/notesSlides/notesSlide8.xml" Id="Rf64cfac8f74f49e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8a643d66ea466a" /><Relationship Type="http://schemas.openxmlformats.org/officeDocument/2006/relationships/image" Target="/ppt/media/image.png" Id="Reea47a8ea7494005" /><Relationship Type="http://schemas.openxmlformats.org/officeDocument/2006/relationships/notesSlide" Target="/ppt/notesSlides/notesSlide9.xml" Id="R7be60bde153c4b6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957271f5ad409c" /><Relationship Type="http://schemas.openxmlformats.org/officeDocument/2006/relationships/notesSlide" Target="/ppt/notesSlides/notesSlide10.xml" Id="Ra25be8c97790482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18aa78dba14771" /><Relationship Type="http://schemas.openxmlformats.org/officeDocument/2006/relationships/notesSlide" Target="/ppt/notesSlides/notesSlide11.xml" Id="R10b200d234a44c1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314d70781a44a5" /><Relationship Type="http://schemas.openxmlformats.org/officeDocument/2006/relationships/notesSlide" Target="/ppt/notesSlides/notesSlide12.xml" Id="Ree7c3c08c39f447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da3a2c3a8e47bb" /><Relationship Type="http://schemas.openxmlformats.org/officeDocument/2006/relationships/notesSlide" Target="/ppt/notesSlides/notesSlide13.xml" Id="R534b7a430ecd4b4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989c2e508541d6" /><Relationship Type="http://schemas.openxmlformats.org/officeDocument/2006/relationships/notesSlide" Target="/ppt/notesSlides/notesSlide14.xml" Id="R83b40718a6f6439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805c4f0e8c4a3c" /><Relationship Type="http://schemas.openxmlformats.org/officeDocument/2006/relationships/image" Target="/ppt/media/image2.png" Id="R97afb91389074406" /><Relationship Type="http://schemas.openxmlformats.org/officeDocument/2006/relationships/notesSlide" Target="/ppt/notesSlides/notesSlide15.xml" Id="R022083689bb5439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88e6db704545db" /><Relationship Type="http://schemas.openxmlformats.org/officeDocument/2006/relationships/notesSlide" Target="/ppt/notesSlides/notesSlide16.xml" Id="R56453a505bb2489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95568587e94c94" /><Relationship Type="http://schemas.openxmlformats.org/officeDocument/2006/relationships/notesSlide" Target="/ppt/notesSlides/notesSlide17.xml" Id="R384da3fdcbc14aa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41b432da8a4325" /><Relationship Type="http://schemas.openxmlformats.org/officeDocument/2006/relationships/notesSlide" Target="/ppt/notesSlides/notesSlide18.xml" Id="R5ecae583553241c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4afbf215954edb" /><Relationship Type="http://schemas.openxmlformats.org/officeDocument/2006/relationships/notesSlide" Target="/ppt/notesSlides/notesSlide19.xml" Id="R976dad64c6524af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0d5f10794f4328" /><Relationship Type="http://schemas.openxmlformats.org/officeDocument/2006/relationships/notesSlide" Target="/ppt/notesSlides/notesSlide20.xml" Id="Rcc0f73eea399438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dd42932816443d" /><Relationship Type="http://schemas.openxmlformats.org/officeDocument/2006/relationships/image" Target="/ppt/media/image3.png" Id="Rb4c5d919731c4fcf" /><Relationship Type="http://schemas.openxmlformats.org/officeDocument/2006/relationships/notesSlide" Target="/ppt/notesSlides/notesSlide21.xml" Id="R9a2013a9f80e432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35fcfd4dfe4b25" /><Relationship Type="http://schemas.openxmlformats.org/officeDocument/2006/relationships/notesSlide" Target="/ppt/notesSlides/notesSlide22.xml" Id="R910846d8ddf04ff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7c890ed5cb4ef7" /><Relationship Type="http://schemas.openxmlformats.org/officeDocument/2006/relationships/notesSlide" Target="/ppt/notesSlides/notesSlide23.xml" Id="R69a7d584237a435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9a78fbbc564f79" /><Relationship Type="http://schemas.openxmlformats.org/officeDocument/2006/relationships/notesSlide" Target="/ppt/notesSlides/notesSlide24.xml" Id="R2b914096011f490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3d87a7b5ac4cc8" /><Relationship Type="http://schemas.openxmlformats.org/officeDocument/2006/relationships/notesSlide" Target="/ppt/notesSlides/notesSlide25.xml" Id="R8d43a7a1ac324254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5ae46beccf4ad8" /><Relationship Type="http://schemas.openxmlformats.org/officeDocument/2006/relationships/notesSlide" Target="/ppt/notesSlides/notesSlide26.xml" Id="R2c389bd8fde445a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6db0213e6f4985" /><Relationship Type="http://schemas.openxmlformats.org/officeDocument/2006/relationships/image" Target="/ppt/media/image4.png" Id="R55998738dd81418c" /><Relationship Type="http://schemas.openxmlformats.org/officeDocument/2006/relationships/notesSlide" Target="/ppt/notesSlides/notesSlide27.xml" Id="R4f62092de68d418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c372e496e849b3" /><Relationship Type="http://schemas.openxmlformats.org/officeDocument/2006/relationships/notesSlide" Target="/ppt/notesSlides/notesSlide28.xml" Id="R3bc0d5c4e8084329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0dd6b2dda147fb" /><Relationship Type="http://schemas.openxmlformats.org/officeDocument/2006/relationships/notesSlide" Target="/ppt/notesSlides/notesSlide29.xml" Id="R33a2100027af4538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ed85e023bd45e8" /><Relationship Type="http://schemas.openxmlformats.org/officeDocument/2006/relationships/notesSlide" Target="/ppt/notesSlides/notesSlide30.xml" Id="R884bf2eb4d664bc8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8eaecd28a24d4f" /><Relationship Type="http://schemas.openxmlformats.org/officeDocument/2006/relationships/notesSlide" Target="/ppt/notesSlides/notesSlide31.xml" Id="Ra5384da791644c02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87fccd67704b17" /><Relationship Type="http://schemas.openxmlformats.org/officeDocument/2006/relationships/notesSlide" Target="/ppt/notesSlides/notesSlide32.xml" Id="R0dc1499b9e034b2b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88c1ae14a847c8" /><Relationship Type="http://schemas.openxmlformats.org/officeDocument/2006/relationships/image" Target="/ppt/media/image5.png" Id="R5c266f846ad54a7f" /><Relationship Type="http://schemas.openxmlformats.org/officeDocument/2006/relationships/notesSlide" Target="/ppt/notesSlides/notesSlide33.xml" Id="Rf618702dad1a445a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4ff0164d4a462a" /><Relationship Type="http://schemas.openxmlformats.org/officeDocument/2006/relationships/notesSlide" Target="/ppt/notesSlides/notesSlide34.xml" Id="R91a22210bf4643d7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fedb99a7ff4e6f" /><Relationship Type="http://schemas.openxmlformats.org/officeDocument/2006/relationships/notesSlide" Target="/ppt/notesSlides/notesSlide35.xml" Id="R966df196a24c4131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041a9b4d6d4e78" /><Relationship Type="http://schemas.openxmlformats.org/officeDocument/2006/relationships/notesSlide" Target="/ppt/notesSlides/notesSlide36.xml" Id="R6116d3dba54a4764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c7a1b9e4784e7b" /><Relationship Type="http://schemas.openxmlformats.org/officeDocument/2006/relationships/notesSlide" Target="/ppt/notesSlides/notesSlide37.xml" Id="Rc870a8ad70e54197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86767a973f4eb9" /><Relationship Type="http://schemas.openxmlformats.org/officeDocument/2006/relationships/notesSlide" Target="/ppt/notesSlides/notesSlide38.xml" Id="Re47814fc09e649e3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66607ca76b45bc" /><Relationship Type="http://schemas.openxmlformats.org/officeDocument/2006/relationships/notesSlide" Target="/ppt/notesSlides/notesSlide39.xml" Id="R2e49c060c2f94ee3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75c8980e394f78" /><Relationship Type="http://schemas.openxmlformats.org/officeDocument/2006/relationships/notesSlide" Target="/ppt/notesSlides/notesSlide40.xml" Id="Rf59ddbe9197c4d5d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53a5ebe8ee45e0" /><Relationship Type="http://schemas.openxmlformats.org/officeDocument/2006/relationships/notesSlide" Target="/ppt/notesSlides/notesSlide41.xml" Id="R27efbc7090e64ac1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fc5cd7283547a4" /><Relationship Type="http://schemas.openxmlformats.org/officeDocument/2006/relationships/notesSlide" Target="/ppt/notesSlides/notesSlide42.xml" Id="Re0ae1cf616a34e4c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e08299c7004410" /><Relationship Type="http://schemas.openxmlformats.org/officeDocument/2006/relationships/notesSlide" Target="/ppt/notesSlides/notesSlide43.xml" Id="Rc98ab5b1231a446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8C5B1B-DBFE-41B5-80B7-2C7D92214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457200"/>
            <a:ext cx="76200" cy="590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487CC9-4037-4BB3-BC3F-F6DC0BA16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85800"/>
            <a:ext cx="5334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YAPAY ZEKÂ DESTEKLİ</a:t>
            </a:r>
          </a:p>
          <a:p xmlns:a="http://schemas.openxmlformats.org/drawingml/2006/main">
            <a:pPr>
              <a:defRPr sz="17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COĞRAFİ BİLGİ SİSTEMLERİ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2C72D1-3002-49C4-A191-413E7B248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09550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D5DADD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159660-DECE-4FA1-899E-ED46EE7BE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19375"/>
            <a:ext cx="5143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Vektör Tabanlı Mekânsal Analiz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969134-BBE6-4DE8-9FA5-A466688F7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1970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YBS 363 · Ankara Bilim Üniversitesi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81D96E-1112-4000-B06B-85BDEA4EF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00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9749e4819f4497"/>
          <a:srcRect xmlns:a="http://schemas.openxmlformats.org/drawingml/2006/main" l="19659" t="0" r="1965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34125" y="838200"/>
            <a:ext cx="5095875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</p:spTree>
    <p:extLst>
      <p:ext uri="{BB962C8B-B14F-4D97-AF65-F5344CB8AC3E}">
        <p14:creationId xmlns:p14="http://schemas.microsoft.com/office/powerpoint/2010/main" val="197523438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32A69F-62B9-4E69-A069-FBF04D450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4938EF-337B-4667-BEDA-B0ACEC30E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Bu haftanın öğrenme çıktıları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2F1F15-EAE8-4C45-AC2D-260144053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9D9639-E632-4AA5-8E9E-71ED8D21D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6AD664-64C2-4A19-A1EA-3F8941C04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68C3F9-803D-47FC-A3E3-E96198D37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AAE555-2FEA-4A44-9D48-238D4DE16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614E48-404C-4E58-A591-851B94522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Kavram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506EFF-50A6-4931-B030-857D792C2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Temel terimleri doğru kullanır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5F3E38-05A5-4FC5-A418-D77D4345E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7ABAC9-B78D-487A-B064-891EAB8D8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BDB8AB-2AE7-4F18-AEEF-08396C72E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Uygulama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DFCBB3-884D-4FEA-877E-846661833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Pro iş akışını yürütür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AEF65B-1510-4FD6-B5BC-9018B961D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8815FB-1547-4323-B535-AB3F0E300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DE938E-2D54-4874-98EB-93F743773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Eleştiri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E2EA5A-43C5-4511-A217-E1DEB4A56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ve yöntem sınırlılıklarını açıklar</a:t>
            </a:r>
          </a:p>
        </p:txBody>
      </p:sp>
    </p:spTree>
    <p:extLst>
      <p:ext uri="{BB962C8B-B14F-4D97-AF65-F5344CB8AC3E}">
        <p14:creationId xmlns:p14="http://schemas.microsoft.com/office/powerpoint/2010/main" val="19995439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602162-8B45-40D1-8FAA-39E091D65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503E0B-221F-4F53-9667-593C30CF6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Üç saatlik ders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90F7A0-1234-4E92-B2EA-87ACDA800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FD4F91-7EFD-4AF3-A493-FE98EAD93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424E1E-8223-4F79-A6C1-F17C74AF5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33A918-3A24-4919-B999-BDCAA3B7B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71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3AE11A-173F-4B00-95E7-02BF0B5A8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476375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İlk bölüm: kavramsal temel ve görsel örnekler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454E81-A0F9-41B7-8094-491EEFC49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7175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DE7BF0-2398-49BE-982C-2434167AE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476500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İkinci bölüm: ArcGIS Pro üzerinde adım adım gösterim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5B79EA-5DBF-4705-97CD-C0F1AD02F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718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A26820-0E9C-4DA0-BF15-B106AEF50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476625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Üçüncü bölüm: yönlendirilmiş laboratuvar ve değerlendirme</a:t>
            </a:r>
          </a:p>
        </p:txBody>
      </p:sp>
    </p:spTree>
    <p:extLst>
      <p:ext uri="{BB962C8B-B14F-4D97-AF65-F5344CB8AC3E}">
        <p14:creationId xmlns:p14="http://schemas.microsoft.com/office/powerpoint/2010/main" val="213210367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1204F9-45A7-4E01-BCCE-822BB865F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769E58-5F92-4BED-ABC5-6A8FE089F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84908F-09BB-4BB9-8291-128768E54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Analiz sorusu ve birimi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1F1078-0037-492E-8D42-20535F7D0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Araç seçimi araştırma sorusu ve analiz birimine dayanır</a:t>
            </a:r>
          </a:p>
        </p:txBody>
      </p:sp>
    </p:spTree>
    <p:extLst>
      <p:ext uri="{BB962C8B-B14F-4D97-AF65-F5344CB8AC3E}">
        <p14:creationId xmlns:p14="http://schemas.microsoft.com/office/powerpoint/2010/main" val="107437403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8594CB-277D-4D18-B8AF-6EF6783D3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9C18E1-871A-411F-8646-E891F3A07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Analiz sorusu ve birimi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850314-164A-4DAB-AD89-011CE6E01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B3A6FA-A2AA-417B-BDD6-8F0862CAC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1891A9-9152-4746-8912-0B9DDF4A6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D4D9BB-1598-4930-9C32-FF0AFDC82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64BA44-AF83-4ECE-A218-5CE22E532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D4EAFC-8D35-4766-8252-8AF805980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Hedef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5B546B-D1B7-49F6-B3AC-E9DF11536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Üretilecek bilgi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213FA8-AFAD-4720-8072-FF8C55836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0FA3D3-2A92-4B71-8DD6-B78588C14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3A4CD2-1C8E-417C-9EE5-CDF841EBE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Birim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FD23C5-C3A1-4CBB-AB88-0D3C68E4D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Nokta, parsel veya grid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45F2A2-A865-44FD-A4C6-3A35F3510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F1F616-B3C8-4FE0-A4AB-95DC1E9F0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869CEA-888D-4B19-B2EF-4792772D8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Ölçüt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899A43-DD7C-48DB-B678-4456573DC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Başarı göstergesi</a:t>
            </a:r>
          </a:p>
        </p:txBody>
      </p:sp>
    </p:spTree>
    <p:extLst>
      <p:ext uri="{BB962C8B-B14F-4D97-AF65-F5344CB8AC3E}">
        <p14:creationId xmlns:p14="http://schemas.microsoft.com/office/powerpoint/2010/main" val="198558862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46B9AB-A86D-4CFE-98FA-F8C449C3A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455324-43E1-49B9-BA9E-6532FDC12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Analiz sorusu ve birimi: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03416C-5CBD-4B54-A76D-513DE07C3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B767E6-084D-4100-B822-458C32927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EFC40E-B805-48F5-BE1C-FF94F6DB9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58538B-64EA-4573-90C3-1E1DBE48C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84B47F-67C9-4B39-B7C8-C8B446695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F82224-26DC-4DCA-A006-B3BBCBDE5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DC72C0-7DF0-47E0-B1A8-3A037368D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4B08CE-BD67-48B1-971A-F968D3CB2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7C4353-963A-4C0C-AA75-E42EC9197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Hedef: Üretilecek bilgi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3DCBA6-F588-4E46-BEC4-032815B6F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7782C0-20ED-487E-A5FD-6621BF7F5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Birim: Nokta, parsel veya grid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BE68F8-F71F-48CB-AA1A-36CE6C206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FCB778-33CC-411B-B2A4-5679F2F4D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Ölçüt: Başarı göstergesi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26455E-029A-440E-A7F8-6B3310CF0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3566DD-2B6E-4A59-BD71-9A583B743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Analysis toolbox ve Environments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AE01E9-9FD9-43CD-9B38-526FB3135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24FA4C-81CC-4FB4-9320-F05AB1AE4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388F38-C4B2-4591-AC94-1DE7FFCAC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0C046F-D648-4109-89ED-C32FABCCB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139316525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D859326-67F7-4374-8130-B5A27A5C5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58A287-0A69-473D-AE22-AC12B934B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Analiz sorusu ve birimi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4BB88B-04D2-423A-9386-9655C0447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3538BE-A8C6-40A7-B736-48EFF066C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D675AA-DC8F-4C90-80F2-05E1C4F55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C7FBDC-828A-4549-AD44-FA6DA6863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7B5918-A36F-4179-B0ED-BCDFF166C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9EE1AA-9575-4A99-AE64-BCE7D0041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C5039D-736C-43C8-82A8-994BB792B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Araç seçimi araştırma sorusu ve analiz birimine dayanır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5C766B-7888-4071-83E3-5916A49D3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17DAF8-AA10-4F90-BC1D-65AC247F0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B093E4-3EA0-44E4-BB53-F34CE2691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9A3F9B-CF14-4412-83C5-7C1E4DBF9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Hedef ve Birim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F21FB7-DFF5-41E6-A689-B68C5256E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C5FAE0-2C34-43D6-B012-CABEA92A5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FBCB77-8989-491C-8EC6-A771B6494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CDD52A-0995-45CD-B98D-1770D7DC1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Analysis toolbox ve Environments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EC0D1F-FAA2-4966-93F7-20D01741F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684302-DDD5-40FA-8E90-A3B27084B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4FD944-892B-4E5E-ACE2-A33EEFF78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3B2E5A-A51D-49E1-A8BB-9E6138D5E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4862D61-2AF0-4679-A62C-6B577FB1D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3C62B54-7017-4E57-A93D-2DE0D3A56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D75EBFE-E4C8-4A5C-BFD6-CC99934C9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70C2F22-46B0-437B-9BED-8EC351BF6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3437038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1DB207D-683A-4EDF-BE22-04B23B10B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A01251-7901-4561-ABDE-828972016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Analiz sorusu ve birimi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689E98-F8B1-4F07-91DE-4148CF1D9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024A2A-C4F8-48CD-850C-CD65388C6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1CC63E-DC27-4FC9-B37D-AC748119C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17ABE6-7A65-422E-AE74-9BC926AB7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B3B133-B591-4F48-B392-4CAD9086B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343F78-D578-4B55-93FD-A599A4373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DC977C-E4CD-4CC7-B7F3-07F44910C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hedef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15CA68-6174-4546-8B60-7C84180DF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2AA4CC-7DF9-4ABF-B5E5-E4C2BA7CE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86299B-C0DA-4DDA-8447-7C686F20B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B1E8C3-240D-436C-B93B-AB180C2BB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2E9CD4-8B13-43C8-8FC0-845C7F546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D4C403-DFFF-445A-B090-98C7EAA4B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2A3CF1-1E71-4BEC-BFFB-9CE7E8B8C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23B88E-8A8D-4252-8147-D7432BA51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Analysis toolbox ve Environments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C7E656-027E-4F44-BAC2-0266C0208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ACF797-0221-47FE-8F91-69B30E8DC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C314E4-3C28-459A-9B62-045D6AD62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3CC26B-FDA4-400E-870C-758E41584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Araç listesinden başlamak amaçsız sonuç üretir</a:t>
            </a:r>
          </a:p>
        </p:txBody>
      </p:sp>
    </p:spTree>
    <p:extLst>
      <p:ext uri="{BB962C8B-B14F-4D97-AF65-F5344CB8AC3E}">
        <p14:creationId xmlns:p14="http://schemas.microsoft.com/office/powerpoint/2010/main" val="96520827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A1DF09-FAAD-4EFA-B2A7-CFAE96742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B93575-F234-4AA0-A26E-D514A4845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Analiz sorusu ve birimi: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731E3F-9B06-4186-BB92-E7A207D34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8E487D-D77C-4069-8202-9D57C0340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2A8CDD-E411-4FD2-AD3F-F102F9243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a47a8ea7494005"/>
          <a:stretch xmlns:a="http://schemas.openxmlformats.org/drawingml/2006/main"/>
        </p:blipFill>
        <p:spPr>
          <a:xfrm xmlns:a="http://schemas.openxmlformats.org/drawingml/2006/main">
            <a:off x="2669437" y="1066800"/>
            <a:ext cx="6815025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6FE43F-B600-488D-8CA5-73F64ABE2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E173CB-B837-4AA0-B57A-9A733F00A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Araç seçimi araştırma sorusu ve analiz birimine dayanır</a:t>
            </a:r>
          </a:p>
        </p:txBody>
      </p:sp>
    </p:spTree>
    <p:extLst>
      <p:ext uri="{BB962C8B-B14F-4D97-AF65-F5344CB8AC3E}">
        <p14:creationId xmlns:p14="http://schemas.microsoft.com/office/powerpoint/2010/main" val="56704645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839A12-9B6A-42A9-B14B-E7BD26D0E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04F79A-5273-4547-BBDF-3CB271F8A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AD7C3D-A987-482B-B5FF-5B5BD49EC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Seçim ve sorgu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6A3476-479C-41E7-9882-07CC01027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Öznitelik ve konum koşullarıyla alt kümeler oluşturulur</a:t>
            </a:r>
          </a:p>
        </p:txBody>
      </p:sp>
    </p:spTree>
    <p:extLst>
      <p:ext uri="{BB962C8B-B14F-4D97-AF65-F5344CB8AC3E}">
        <p14:creationId xmlns:p14="http://schemas.microsoft.com/office/powerpoint/2010/main" val="85014485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2DA8DC-0905-4F9D-A0C3-95ECFD903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4BBCD5-4496-416E-8BA0-8C8E7CCBA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Seçim ve sorgu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489570-FEC2-41CE-91C1-CE7DB81B7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D0401F-4CBE-4ABC-A418-0510E37B7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0A06E6-F12E-4729-8FD4-4FA6B0770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3417ED-B48D-48BA-B6D7-EAAABFC54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AD3483-23C8-4718-A31E-0470CC3CA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AFF588-098C-4723-BFCF-E01A89B2A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Attribute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FAB08B-1B95-4A0A-A747-654D7BAE9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Alan değerine göre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0010EB-F334-4627-80AA-3F77AFC25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F3435E-91AF-4D1D-9E7F-773203491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97A9AE-E9D9-4607-8068-BBAD55A01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Location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BFFDCC-67A4-495C-A316-080A2E801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Mekânsal ilişkiye göre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CF6DCF-97B8-4560-B52C-7029F9A6C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FA5A4E-97CC-4B6E-AB89-E74F88107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AA7F84-4641-4A5A-9333-21D24A35A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Expression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F964B5-5FA0-4E5A-8227-C417D7B58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Mantıksal koşul</a:t>
            </a:r>
          </a:p>
        </p:txBody>
      </p:sp>
    </p:spTree>
    <p:extLst>
      <p:ext uri="{BB962C8B-B14F-4D97-AF65-F5344CB8AC3E}">
        <p14:creationId xmlns:p14="http://schemas.microsoft.com/office/powerpoint/2010/main" val="158483471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83A15E-1F38-4EAE-8A1F-98E3F7B76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81EF56-912C-480A-B0AC-BC97FED6B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Seçim ve sorgu: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D0AA22-B6A0-49F2-867A-245C5F612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0AA95B-6968-4451-B7F5-51E97CE81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FB0ECF-CAC0-4636-BA58-E35E28FBC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1E5331-B4C4-499D-A345-AF09ED39B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E7C161-5541-4856-860A-CE8674951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E525FA-1E9B-407A-A089-7941CD61A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84C25B-1791-4058-8C95-98F7DEE5C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66554E-9E74-4BFC-84E5-A88BE13C1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4793EB-5707-4579-BF53-3DD4C9666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Attribute: Alan değerine göre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EC5DE3-D342-4AA7-ACAE-70AD6153C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A2AD35-E7D0-4815-8428-247A32B75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Location: Mekânsal ilişkiye göre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9DA371-FE18-497C-80DF-FD2F6F547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E8DEE1-1B62-4237-89F3-358BE7C1A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Expression: Mantıksal koşul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EB32F8-8D55-40ED-B774-CA2D144DD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F4950B-7AE3-4FEA-A5EB-6E3B8DEE8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Select By Attributes ve Select By Location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412E6B-61A8-486F-B79C-771518A6B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73F73B-C78F-4B51-AD5B-88E2E6D3E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A04117-4A36-43BA-A437-DB66A14FA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FD3CFE-A4A3-45C5-9D2B-85AB4CA78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198070610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941D0C3-D907-489B-8C5C-32BD0305B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A2F8F5-0E35-4695-AAB4-2256B83DD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Seçim ve sorgu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B84DAE-AB4F-4C60-9993-4C2FFDC62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D07822-CA29-481D-92C9-E9E0076AE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110EA9-207E-4B41-999B-8BBC79ED7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76D5F0-775E-476D-B1CC-6B506EC01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C76D7C-1A3E-48BB-BD51-02099E3C2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273722-7603-41FA-8EFD-FF2378D40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ED260B-28F5-4DB8-B67B-6D5F4AF7F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Öznitelik ve konum koşullarıyla alt kümeler oluşturulur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782D8D-E22C-4D95-8DEC-43FA2B17C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372E3C-EB7A-4D11-9B68-6F836AC68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1B0184-9AA0-4C18-8223-87450001D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5434BB-2C18-4CAB-B4D7-DB5F54834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Attribute ve Location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4B6691-42E5-4B7D-9475-D35785F1E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7A7E08-A411-487C-8A8B-0E9C82A25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82D025-9696-4A05-AB2A-E4025DE3E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92CA37-2BE4-435F-AF1E-6F6990E03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Select By Attributes ve Select By Location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A3B3F3-83F9-48F0-8045-8892B926F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43FCAA-ECF5-451F-A7C1-A72605B5A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401AB9-61D1-4B16-9234-B61613148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AB8CBA-82E1-4196-891E-73A20C285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B7B831-23C3-49DB-8EFE-A4481EE44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39456C4-F041-4E51-B71B-330B459D4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6785D72-9A59-4460-9393-06B33C34E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625ED29-A31E-4EDE-9B2B-A79EA10E8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10564924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FA2ED0-F351-401C-B504-D432A8BDA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183EBF-BC3C-4DD4-8187-525BAD8DB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Seçim ve sorgu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CF6977-9BF8-40C3-A6AC-78870F13B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F91B05-3AF1-481F-BE22-30F28D31A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959C47-C2FF-4732-89D7-7C01A35C6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412F88-9C41-4681-A74E-6EC0E9528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26552D-9BD3-46BE-952A-0F13F296C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B99A54-1D3B-4A3C-AE50-47A95BDFB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7D30ED-56ED-4F37-82A3-E3FB5D745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attribute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C6EF8C-46C2-49FD-BF6B-8C6FE6BA8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89E216-EA89-4171-8D2A-D62BD7B4A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777D26-D323-46F2-8D86-729B84560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D5C1EF-0530-4257-90F8-12260E651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CD2955-B572-48D8-AB1C-9C4ACE978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373776-E56E-4684-B21E-1A7661460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29E7FC-2890-4EFC-9E3C-EC2F1235C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DF0705-272A-48CA-8349-1F2F1A320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Select By Attributes ve Select By Location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7840E2-9301-446E-8271-15DA076AF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DE1572-E4F4-45EB-8AF4-DD9AC63D5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B10653-07DE-465D-A2FB-0BF6DCBE7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ED6E0D-D4FC-4F69-992C-491EFFF31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Seçili kayıtlar fark edilmeden sonraki analizi sınırlandırabilir</a:t>
            </a:r>
          </a:p>
        </p:txBody>
      </p:sp>
    </p:spTree>
    <p:extLst>
      <p:ext uri="{BB962C8B-B14F-4D97-AF65-F5344CB8AC3E}">
        <p14:creationId xmlns:p14="http://schemas.microsoft.com/office/powerpoint/2010/main" val="3427786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583293-D333-400F-9D71-C0E497AAC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0C4AA6-5ECA-4E00-AED4-F29C040DE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Seçim ve sorgu: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D626E7-D1DD-4073-B3E7-E9C6B4D80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A51BE6-178F-4601-8673-0BDF3D874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7F3551-1CF5-417E-B774-291D28344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afb91389074406"/>
          <a:stretch xmlns:a="http://schemas.openxmlformats.org/drawingml/2006/main"/>
        </p:blipFill>
        <p:spPr>
          <a:xfrm xmlns:a="http://schemas.openxmlformats.org/drawingml/2006/main">
            <a:off x="2505075" y="1066800"/>
            <a:ext cx="7143750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8EF3FA-66FD-4C0D-AF7F-7C73FEC7A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5A45EC-2D73-4DBF-9E47-3E5EE702B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Öznitelik ve konum koşullarıyla alt kümeler oluşturulur</a:t>
            </a:r>
          </a:p>
        </p:txBody>
      </p:sp>
    </p:spTree>
    <p:extLst>
      <p:ext uri="{BB962C8B-B14F-4D97-AF65-F5344CB8AC3E}">
        <p14:creationId xmlns:p14="http://schemas.microsoft.com/office/powerpoint/2010/main" val="38201475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97CE95-6E50-49E8-AD7A-62314CF14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2F4373-FB20-422A-9A8A-DBCD43E65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C7A43F-D417-4C6D-9163-B824865FB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Yakınlık analizi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51325D-9D73-43F4-903E-46EE5C6AC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Mesafe ve hizmet alanı mekânsal erişimi ölçer</a:t>
            </a:r>
          </a:p>
        </p:txBody>
      </p:sp>
    </p:spTree>
    <p:extLst>
      <p:ext uri="{BB962C8B-B14F-4D97-AF65-F5344CB8AC3E}">
        <p14:creationId xmlns:p14="http://schemas.microsoft.com/office/powerpoint/2010/main" val="206488342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284C94-C60B-4FE0-AE73-9CA2CCA7E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8FDD66-2760-411F-A376-BD3B0C750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Yakınlık analizi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A431D2-A2A5-4CB7-A1E4-DF0091C4D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B192F4-6B76-4989-9454-B260D4498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C12F78-CF52-4FAA-966B-825FB66E7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ECAC23-E96B-471F-83C2-D559617F2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CC4D50-221F-4662-86A5-31E0DB32D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5B3FBD-EFC0-41E2-8A70-74DFAF463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Buffer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F89132-A3A5-43A0-BDE1-9C20714D9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Belirli mesafe zonu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4279DD-59FB-4CF1-AE11-4CFC3D551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677622-7C8E-4E84-B678-E2A5DAA8C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F4B92A-3F9D-4B15-BE09-90ED20A52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Near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D51578-61BD-48BD-8296-05CBA8E86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En yakın nesne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97690C-20A6-421E-9EB7-C80480F07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5D4789-9C63-483B-8804-70526D816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EF7266-87D8-4252-A737-39D1CE2FD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Thiessen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EF118D-F95F-4BE6-868D-BE71A8A9F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En yakın kaynağa bölgeleme</a:t>
            </a:r>
          </a:p>
        </p:txBody>
      </p:sp>
    </p:spTree>
    <p:extLst>
      <p:ext uri="{BB962C8B-B14F-4D97-AF65-F5344CB8AC3E}">
        <p14:creationId xmlns:p14="http://schemas.microsoft.com/office/powerpoint/2010/main" val="3568841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B8AC306-E990-41C8-887E-524448E65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06876B-9B24-4AAF-B082-8561884BE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Yakınlık analizi: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CCC3EA-43A4-4A68-94A1-690FDF921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BFB16D-D1FB-4843-A2A7-E116004A7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60085C-AADA-4627-8425-E411D8B55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EB3F99-909C-447C-83CD-26162DAE6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2FE00B-AC14-415D-85A8-18558C3D9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F666C3-3079-4F7D-826F-C7F674159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5F4864-DAA8-4050-8CCB-B11E74B04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74C1FE-DF4C-4163-BFCA-C41084F70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458AD7-707F-4347-B4FC-124331C2F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Buffer: Belirli mesafe zonu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11194D-3A5A-4BA2-8E71-426D1E191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B6BF3C-B8EC-424C-B052-A9A671A68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Near: En yakın nesne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2C3D58-AE66-4D3A-9B3D-AFAE4AA08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05A043-3F25-47F9-82C5-BBD3DD20B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Thiessen: En yakın kaynağa bölgeleme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9DE94A-DF52-4932-8FB0-514747183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F2B1A9-A7B8-44A0-A5C6-DB902765C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Buffer, Multiple Ring Buffer ve Near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D0C967-88B3-47D0-B17E-955BC777E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FBC2C2-433D-49BC-9D22-FF0AB11B4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6E7265-207D-4A9D-9FBC-351CBCBA8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24FBD1-32D3-4FA9-A776-83C972114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93037378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2CEF4A9-E315-4598-8F4E-4904400D3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5AB2EF-C461-4B4F-BFB1-D8F60D244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Yakınlık analizi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1014F7-ED90-4581-B5AA-1AB75FE85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DED344-26E6-437A-A923-9652F726B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72C7E5-58EA-4CB7-8D6B-38E6718AA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6D0650-1CD2-4C48-A9EC-AF12DE947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86FE98-EBE2-46EC-AAED-7167E298B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0286AF-8AC8-4DE5-BBE3-1CF33C14B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4F0C98-2250-4ABE-9193-0B904F0E6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Mesafe ve hizmet alanı mekânsal erişimi ölçer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A218EF-866A-42A0-964E-08C91E6A1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01C568-D2B0-4B3E-B362-1897C448F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FD7A6E-DEC0-41ED-BDBA-2108998DA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0FA384-A551-47D3-B286-4A7DACB61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Buffer ve Near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B9FC3B-B1AC-4142-92DE-F346FD7B2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08C527-E059-4925-B000-BE7E41568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2B0097-71E0-43FE-82BD-F1966E35B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62B097-BF3A-400B-93D9-C69136D60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Buffer, Multiple Ring Buffer ve Near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84697C-4161-4259-B9D9-4DE28290B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6171DA-990D-4286-82FE-C8DA08596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027867-B824-4E98-9036-1CE50ED68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A6EDB1-4E20-47F2-8F82-64EB4796C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3B5841-FD34-4A9D-8F71-09D5B5A7D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0DA832-CAFD-4B26-8BAA-00B0754EF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97B810E-B066-481E-BA18-42D5E5CC6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F246FD9-47CD-4B41-AA49-DFA9B60D5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102100149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17B64D-AF87-452F-A3FE-E490CBB16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373FA6-71B3-44D5-A4F4-05E6940F2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Yakınlık analizi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7278AD-F12F-4F38-9B55-E983F9ED0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721E51-1E64-4909-8A5D-79480B08F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C9DFD8-53EA-4035-9008-5E909759B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67A081-6FD1-4367-B83D-E46DB777C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D086C6-ED4F-448F-932D-16E2B29E4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60959D-CD6C-44A7-850D-A2DBE38F8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EB1772-4A6C-4333-9CAE-2DE6A8137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buffer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D23D7E-B122-400F-8A76-BD0FF7C85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4A238C-4BDB-4509-8E3F-CF42E7175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83CA37-819A-4FC9-B4FA-51F16E408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ED7034-6DC0-4E82-81AC-2B5912D61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26CF9C-D2C6-42E7-831B-A342C0E1B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276F59-0490-47D9-B4C4-7B3CB5BE4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FA09E4-C7C0-42B6-9A83-C1E64CBEF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8CC975-9B87-4347-BB88-BA7E149C7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Buffer, Multiple Ring Buffer ve Near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BA0738-DF3F-487E-A11B-15529A163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B04ADA-C0F7-49B6-B039-047E6609A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0E6C7F-7D6F-4391-A0D8-F77D022F0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1D5D32-A30A-42B8-A2F0-0CBF357F2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Öklid mesafesi yolculuk süresini her zaman temsil etmez</a:t>
            </a:r>
          </a:p>
        </p:txBody>
      </p:sp>
    </p:spTree>
    <p:extLst>
      <p:ext uri="{BB962C8B-B14F-4D97-AF65-F5344CB8AC3E}">
        <p14:creationId xmlns:p14="http://schemas.microsoft.com/office/powerpoint/2010/main" val="122948390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BC3836-594C-472E-8C75-1B0C021CA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1C4B7B-DF7C-4E92-9B38-1079C8CEC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Yakınlık analizi: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90CB41-2DAB-44DE-8082-B6CED0119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9A378D-2F1A-429E-8D92-7F62E8B25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D641C0-5206-4FD5-8BF2-F7E167E31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c5d919731c4fcf"/>
          <a:stretch xmlns:a="http://schemas.openxmlformats.org/drawingml/2006/main"/>
        </p:blipFill>
        <p:spPr>
          <a:xfrm xmlns:a="http://schemas.openxmlformats.org/drawingml/2006/main">
            <a:off x="2018633" y="1066800"/>
            <a:ext cx="8116634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401A58-EE92-443A-849A-CFAE72C5E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9A18DF-8E0C-48A5-A65C-2AE0DC878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Mesafe ve hizmet alanı mekânsal erişimi ölçer</a:t>
            </a:r>
          </a:p>
        </p:txBody>
      </p:sp>
    </p:spTree>
    <p:extLst>
      <p:ext uri="{BB962C8B-B14F-4D97-AF65-F5344CB8AC3E}">
        <p14:creationId xmlns:p14="http://schemas.microsoft.com/office/powerpoint/2010/main" val="52032610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BCC8B2-62A3-4E70-BB08-75AD55800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CB618E-2583-47A1-9254-ED2C86E5B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C2B4B3-9541-48D0-80E5-455A1F3C2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Overlay analizi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F0D936-D3FB-486C-924D-251226E95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Katmanların geometrileri ve öznitelikleri birleştirilir</a:t>
            </a:r>
          </a:p>
        </p:txBody>
      </p:sp>
    </p:spTree>
    <p:extLst>
      <p:ext uri="{BB962C8B-B14F-4D97-AF65-F5344CB8AC3E}">
        <p14:creationId xmlns:p14="http://schemas.microsoft.com/office/powerpoint/2010/main" val="77241316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5223F0-D83E-4720-8305-024DC4514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5269FF-7AF8-457B-AB5F-38FE82EA9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Overlay analizi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C6F4D2-57DD-4C0F-BF7C-34F307B10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A20B07-9B39-438C-8C8B-87E091C58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740065-8422-45A7-84C3-1286B57E0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86E6B6-DEA1-4F33-BD7C-385BAA936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B22FE4-13EB-4A00-9801-4C8E1D1EB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F5CBF7-D3F1-4E6E-921C-900A79ABD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Intersect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74D42E-A116-4BF3-B446-8BB2249CD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Ortak alan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D1B70A-03C6-4871-A2A4-9F5307566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FACAE7-C95D-4889-B06F-0581532DD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A6F8E3-E4C3-4E2A-8990-85E1DEA88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Union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CEC2ED-5957-4A95-B046-D9A7B0E65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Tüm poligon alanları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8E06BB-79B0-48D2-8474-6839B3083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45C809-7109-4B52-880F-E6AC1925A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24934A-0674-4AF5-B9A2-F5770F647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Erase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3BB631-24B0-464B-8F86-88BE518A2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Çıkarılan alan</a:t>
            </a:r>
          </a:p>
        </p:txBody>
      </p:sp>
    </p:spTree>
    <p:extLst>
      <p:ext uri="{BB962C8B-B14F-4D97-AF65-F5344CB8AC3E}">
        <p14:creationId xmlns:p14="http://schemas.microsoft.com/office/powerpoint/2010/main" val="151169173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370F2A-8019-47DF-A3A1-E7AB5139B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0769E6-537F-4C59-BAD6-6B5D99302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Overlay analizi: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CD7D4B-2AAC-404E-8129-896A8B9E3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B9C848-E5CE-4AF1-B4AE-793CEFEC4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037947-289A-411F-87C6-86208BACF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F191B1-BDEA-4ED7-A2F0-28B3B3318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B19D9A-F005-4650-830A-A673E39C1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CAC280-1F37-463A-BDDF-4FADF5787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1C0E54-480B-49A1-9BA9-D26B8EBC2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BD7FA4-ED91-45DE-A087-250EF2D6E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236B46-A715-4A7F-9C32-F99D72566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Intersect: Ortak alan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7AE3F5-B47B-429E-A884-D1943C1E3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A2FF85-05C4-4B76-AEC9-1A1A53453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Union: Tüm poligon alanları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6E420D-C527-4349-9F9D-59446406C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9D2C72-19C9-41C2-9756-E75D0B6BE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Erase: Çıkarılan alan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1F055D-4821-4822-B4E5-0CA73AB0C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0A0484-1A8B-4E68-892D-7A407A54A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Intersect, Union ve Erase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210506-488C-49CB-AAF2-09A045495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1972AD-C010-421B-8936-329A114CF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315339-DB80-47DE-968B-4B0BA5373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94DF4A-7EA5-452E-8B3A-12A59649F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1174400099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375E69D-D639-4AA1-A07D-69342BE2E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A4D1B1-7097-445B-9EC1-23A2BDAE7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Overlay analizi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B46291-9FBE-4615-8A54-2D93F33EA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6ED3E3-1E7F-4689-BCAC-2D2E74BF9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601531-8C31-4558-B9C0-9554F750D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6B3A88-4F65-4F0D-83FE-08B911BD7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EBF4E0-D97B-4730-AE4A-B9D54466E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2440E4-FDC9-4371-A0F7-1D948BAD0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D20048-CEE9-4A9A-96B2-693D2C182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Katmanların geometrileri ve öznitelikleri birleştirilir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7123C5-6CF2-4952-8CE6-367291C82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F5D96D-0E0F-44D1-B2C0-90FFA4251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3EDA13-8E9B-487C-BCE1-1B2542C11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90B84A-8A55-4959-B2C6-7A1F81BFE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Intersect ve Union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2A1FAD-28F4-42AE-98ED-7E99EFD1E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E044FA-2F0D-4E8A-9D92-B908F6394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F4BFD4-2E0C-440A-9D93-0B09658E7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9AE34A-7F7B-460E-B36D-4DF76D370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Intersect, Union ve Erase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E7E24F-C8F9-4671-A2D9-7DB070685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DCB681-289E-4342-9E85-2AA5AA3B2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65504A-0D95-466C-8F36-066669FCC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906970-B22D-4C9B-8D91-D9D790384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D374DCA-C4F3-49D9-B43E-C778153B2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83030B3-99B1-4866-9456-ACE9A0F7D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8CD95F3-6D39-4CF5-90FE-7946ECBEB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3E2DDE0-684C-44A8-8CDA-11B4631D7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65427748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11DDD2-4899-4B1A-89B3-C5BEBF171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80C398-B767-4FA8-99AC-E3857B476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Overlay analizi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0108EA-7A5E-4FB9-B93F-629E53B86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C42B15-8493-40D3-A364-3F16F812F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7BC3E7-8A57-477B-95FF-626C1F6BC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62AB87-7625-45FD-B71D-DCE608877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6DE3E0-AD31-438B-AC7C-CF2B97072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F2EAA6-6874-4042-9F14-1EB64EA00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EE4EE3-31E6-4285-B58C-42AE74395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intersect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9384A2-041D-4B51-BAD6-5E9B01C4F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7C5200-D067-4673-8EB7-C197C170A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DA052E-9841-4ACE-AADA-3BFCA3B65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D05C58-A71A-4F32-BCAC-5B6137419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59B0F1-5A02-414B-8922-BA5636472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ED309B-4E28-46CE-9DA1-52D2C2CE8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A9B59E-1496-47DD-8572-5A15443AA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6DBACD-019E-443E-9845-3691ACB73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Intersect, Union ve Erase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21DAC3-9540-4A8F-BCF6-80FBEA07E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6B65F3-8466-4EB7-8AA4-E1D9713D4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54D4B2-0BB5-4F0D-978D-839CD31AA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285C97-3680-49EE-86E4-31C2070C5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Geometri parçalanması kayıt sayısını ve ölçümleri değiştirir</a:t>
            </a:r>
          </a:p>
        </p:txBody>
      </p:sp>
    </p:spTree>
    <p:extLst>
      <p:ext uri="{BB962C8B-B14F-4D97-AF65-F5344CB8AC3E}">
        <p14:creationId xmlns:p14="http://schemas.microsoft.com/office/powerpoint/2010/main" val="65746317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7F634A-B54B-499B-BA3D-9CD07BB3D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8E6E55-5DB5-467B-832C-3643F3F6E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Overlay analizi: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54B11A-CB0D-4DF3-8881-E77A4516F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C05483-9249-4BCE-B832-3FC67151B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3BE8D8-E86C-4AB8-9438-24C6ADF25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998738dd81418c"/>
          <a:stretch xmlns:a="http://schemas.openxmlformats.org/drawingml/2006/main"/>
        </p:blipFill>
        <p:spPr>
          <a:xfrm xmlns:a="http://schemas.openxmlformats.org/drawingml/2006/main">
            <a:off x="1342247" y="1066800"/>
            <a:ext cx="9469407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8F98A9-4272-47FD-9F99-A498E539C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463FFD-F20D-4859-839E-9DBCB5629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Katmanların geometrileri ve öznitelikleri birleştirilir</a:t>
            </a:r>
          </a:p>
        </p:txBody>
      </p:sp>
    </p:spTree>
    <p:extLst>
      <p:ext uri="{BB962C8B-B14F-4D97-AF65-F5344CB8AC3E}">
        <p14:creationId xmlns:p14="http://schemas.microsoft.com/office/powerpoint/2010/main" val="182083375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972A13-D405-4A83-8037-302FF1C06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B31024-107B-4297-A9D9-A2C711267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FDAC22-54B0-4274-A0C8-7E6563E89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Spatial Join ve ağ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6CCC90-17BC-4230-B578-017B4C40F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Konuma göre öznitelik aktarımı ve ağ üzerinden erişim hesaplanır</a:t>
            </a:r>
          </a:p>
        </p:txBody>
      </p:sp>
    </p:spTree>
    <p:extLst>
      <p:ext uri="{BB962C8B-B14F-4D97-AF65-F5344CB8AC3E}">
        <p14:creationId xmlns:p14="http://schemas.microsoft.com/office/powerpoint/2010/main" val="137609963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86AB7D-36CA-429E-8ECA-DF96F6548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89F2ED-3D50-482C-ADE4-23B473447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Spatial Join ve ağ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5CBED7-F14A-445C-B8DB-F7B45D9F3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E88804-F4D1-409A-834B-25C2F065E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D57081-D74C-4665-BDB4-B8925EE31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BFA3EC-C1C8-41B4-BAE3-02EF03C2A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9EADCA-A55B-41F4-8230-6FE577E5A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C536CC-5986-4A9E-8563-436865EA9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Spatial Join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DA41E5-78D2-466A-A257-7C919BB60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Mekânsal eşleştirme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A1EA25-2A6E-403A-825F-CCF769EDA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EF6DF5-AA30-4958-A4BC-42482CAE6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D0F78B-5FA7-40FF-9641-DF800A77F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Network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28CEAC-8D7D-4BF5-849A-475177F6B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Bağlantılı çizgiler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B00D2B-107C-435E-A280-42819DC06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8FB3C7-20B9-4011-BF39-6AB55C484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C22EA2-0EB7-4711-AE7C-7FB909690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Service Area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BFF14B-24BD-4185-A100-2BA8C0C14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Süre veya mesafe erişimi</a:t>
            </a:r>
          </a:p>
        </p:txBody>
      </p:sp>
    </p:spTree>
    <p:extLst>
      <p:ext uri="{BB962C8B-B14F-4D97-AF65-F5344CB8AC3E}">
        <p14:creationId xmlns:p14="http://schemas.microsoft.com/office/powerpoint/2010/main" val="161483374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3E1AA7-98F7-47BF-8789-B1B5F3676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869D9D-0CF7-4FF9-BCD1-2A72A2063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Spatial Join ve ağ: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62F67A-E515-471B-A0F5-5FA8DC445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0B8CE2-3678-413B-9CFE-B33225FDC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FE8EC7-7084-45EC-80A4-919F5773F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867B4D-CC82-4ED2-803A-154600DA8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50C8B6-9C90-4EE8-802B-6AFE5AA11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94224B-E2EF-4A68-A762-73DC4E1FD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F37E8F-4FF9-44A9-9DB7-DC1183BE9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9E9AE2-203B-4843-BCDC-D16199EF2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C44545-2320-43E3-88FD-E119DBFE5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Spatial Join: Mekânsal eşleştirme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B940D2-83C0-4ECA-87B4-829F47C7C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16DD73-1C08-431A-86C5-A424ECA33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Network: Bağlantılı çizgiler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A87712-11F6-4D1D-9267-408A32DA3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DE342B-B059-4329-B504-16C86B9B5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Service Area: Süre veya mesafe erişimi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D00BB2-ABDE-4CBE-8E3E-856BE59E8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B5A7FE-F191-439E-B837-8C83AFCBE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Spatial Join, Network Dataset ve Service Area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0D3FBC-E81E-4B92-A1A0-E298286B5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937B58-13E5-4422-AEFA-5E8888AE4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008195-9E1B-41AE-8869-F8883BD3C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9D7923-751D-4320-BB5D-ACDCA94B7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814022613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B3A4662-F9D7-4607-98A0-133A27C7C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8054D6-8025-44A2-80D0-CFF85ADCF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Spatial Join ve ağ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3F4AD2-A180-49BC-A980-74C942B32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976758-EE74-4C49-8D1C-2890114DE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E6FF9A-7DF7-4FB3-B1EE-7CA0B9D3F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D99CB8-A8F4-4A2B-BC57-A6A3AB4D0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F63485-57A6-45B1-8E92-FCB7E7F1B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609D96-0493-46EB-8C67-258E9C737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FA618C-2B52-4C0E-8914-64801FA79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043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Konuma göre öznitelik aktarımı ve ağ üzerinden erişim hesaplanır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2095F3-388D-4E86-B80C-D4B6749AA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E58E02-BCAF-4BC3-AD8C-20BBFCFBC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A9ED7A-6D74-494B-9556-4085AB8CA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BE2C8F-E220-44E3-A257-970A697AC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Spatial Join ve Network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1F3FF4-D68E-4B32-8615-41A1FB7D3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23691B-D2A4-4D7E-B48A-E44C32318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17F70F-9BBF-46DF-A274-30E255741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22A3F8-E38C-43D7-A796-EA2E75D35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Spatial Join, Network Dataset ve Service Area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0A5DE7-D574-4673-A3E8-A8B184E99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DE34AE-E960-4CCB-8D2F-FE58F26DC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CFF2CC-ACB2-45A6-89EF-006410DAE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318B72-8EB3-4ECC-B684-5B57CF067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577B25-D18C-495D-B251-20FB53D1E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C483448-0302-4E0C-A40D-9CE1AA5D0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986F97D-361D-4D1F-B823-CDA582D69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184278C-459E-43A1-8DE3-5246CD6EA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1509729728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37540F-F0F7-4120-ABEA-9566734BD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18C58F-41D9-44B8-A09B-67AE1AFB9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Spatial Join ve ağ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138285-E9F7-4AB8-B39A-7B54CC4D0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88C841-FB6B-4F39-9AF1-3D4945956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E7A283-E0F7-4B31-8362-A7A8DBCEF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B56D5C-F832-46EC-A4C1-BA4220AB9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E86D5B-7B75-48D5-BE37-5211E6CB7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B31743-2C2C-4824-B858-D26EED82D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479DDA-15FD-453A-A4A1-7147BAF7B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spatial join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4AC1AD-9BE8-427B-A092-2476D98A9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EFCF4F-C5A6-47D2-9FE7-4AE9C2A48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888583-9054-47E9-8ACF-19AF634DC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520ECC-48ED-438E-9A49-4F4D113D5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4C39DC-EB77-4E3C-9020-0851C348E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B6F17B-683B-486B-B04C-51A99AC43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D5551C-FB43-4440-A0E9-175363727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F8592B-5D4E-408B-A3A5-A7063002A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Spatial Join, Network Dataset ve Service Area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E5BB63-612F-4A45-96B0-17813BDD2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740306-5A0F-4AFF-969E-905C69261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D54A23-C2D7-427B-9BE8-6795591B2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9EC110-838C-420E-A959-9B67A30C6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Eşleştirme türü ve ağ kısıtları sonuçları belirler</a:t>
            </a:r>
          </a:p>
        </p:txBody>
      </p:sp>
    </p:spTree>
    <p:extLst>
      <p:ext uri="{BB962C8B-B14F-4D97-AF65-F5344CB8AC3E}">
        <p14:creationId xmlns:p14="http://schemas.microsoft.com/office/powerpoint/2010/main" val="48823511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7E05D0-3D63-409A-879A-E49F3657F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8CF277-D965-474F-953A-CDF613335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Spatial Join ve ağ: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EE2AA1-8DAE-4060-B2D4-F64CF2894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7EEB0A-87C6-4AE0-8D6F-C46F6DA47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C4444B-2922-4611-9866-0973E5253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266f846ad54a7f"/>
          <a:stretch xmlns:a="http://schemas.openxmlformats.org/drawingml/2006/main"/>
        </p:blipFill>
        <p:spPr>
          <a:xfrm xmlns:a="http://schemas.openxmlformats.org/drawingml/2006/main">
            <a:off x="1834215" y="1066800"/>
            <a:ext cx="8485470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7B38A7-8B1A-441E-A4B0-AEDD35131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E24B7E-62AA-4771-BA8E-955C71075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Konuma göre öznitelik aktarımı ve ağ üzerinden erişim hesaplanır</a:t>
            </a:r>
          </a:p>
        </p:txBody>
      </p:sp>
    </p:spTree>
    <p:extLst>
      <p:ext uri="{BB962C8B-B14F-4D97-AF65-F5344CB8AC3E}">
        <p14:creationId xmlns:p14="http://schemas.microsoft.com/office/powerpoint/2010/main" val="485184143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54A2C8-CBC0-4064-AEF7-A9B63C805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7542D8-E617-40DF-8B84-656ED415D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LABORATUVAR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646867-C793-4AD6-AD83-C9E5DA64F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Yönlendirilmiş uygulama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D86294-1815-4FEC-8AC5-B955348F2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Okul erişilebilirliği için seçim, buffer, spatial join ve overlay araçlarını ardışık kullanma</a:t>
            </a:r>
          </a:p>
        </p:txBody>
      </p:sp>
    </p:spTree>
    <p:extLst>
      <p:ext uri="{BB962C8B-B14F-4D97-AF65-F5344CB8AC3E}">
        <p14:creationId xmlns:p14="http://schemas.microsoft.com/office/powerpoint/2010/main" val="1677641979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67B011-411A-47DB-9790-6F7ECA3B1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068111-86CF-46E8-809B-EA1EF62A8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işlem planı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4BB3E2-F4A4-4B61-A7B6-F85D0F6CC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108656-5000-4F2F-A09C-04FBE0F16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F6DA57-47E9-437C-A94A-1DE22EB6E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9D2192-BD18-4A28-9A61-4BFA989C4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190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517F82-A92A-48C4-94E4-5DE6717D7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0953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Çalışma klasörünü ve geodatabase'i hazırlayın.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0AEAA8-DA48-40DA-85C3-11D75F966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09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3A89C3-8694-4220-A31D-877FD8AD6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91452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Okul erişilebilirliği için seçim, buffer, spatial join ve overlay araçlarını ardışık kullanma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E39A2A-73DB-4675-9D8F-F33C065CB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828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6073E5-31B8-4225-8CA3-5325D9D74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7336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Ara sonuçları harita ve tablo üzerinden kontrol edin.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9512E5-57D3-41B2-A804-AD331B830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6480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EDE86C-107E-4C3F-B7B5-183707A38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55282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İşlem geçmişini ve parametreleri kaydedin.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72C438-1B3F-4AF7-8628-621A8AE60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672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C0A8F4-8FD4-4938-86DA-BCABEE7E7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3719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Son haritaya kısa yöntem ve sınırlılık notu ekleyin.</a:t>
            </a:r>
          </a:p>
        </p:txBody>
      </p:sp>
    </p:spTree>
    <p:extLst>
      <p:ext uri="{BB962C8B-B14F-4D97-AF65-F5344CB8AC3E}">
        <p14:creationId xmlns:p14="http://schemas.microsoft.com/office/powerpoint/2010/main" val="496306884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4131EF-594A-40B5-95F1-F09E7146A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77B7E7-50FF-4C2B-8AD0-B14119FAF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teslim paketi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131612-298B-43B5-950C-745BE79EC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1D60C5-018F-4B9F-A0F2-B9A2CDD0F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35F694-E338-43EB-8239-ADC2E21BC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156950-460D-4D67-9A9A-729C72298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322789-4D9E-445D-8207-3D10C2872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8193AB-4CAA-4D14-8A1A-D9D9622D5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Harita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5C2BB8-9C8A-4229-A8A1-A82966401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Başlık, lejant, ölçek ve kaynak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6679F4-5B90-4961-A63F-49FEC4554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8972F4-FDAC-4690-82E6-47DB5D5DE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40CE7B-DAB8-4DAA-929B-B37D5D410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Kanıt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98F156-B411-4408-80C9-EB7FCA3A6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Araç parametreleri veya notebook çıktısı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B0ECB4-B0A7-419E-B386-A0A7564C9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E053DE-B6B6-473E-B530-4739CA39B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E774F4-F639-4829-BB5C-02150E2E9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C2BE3F-D093-4081-9883-2FEC6F6B3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150-200 kelimelik bulgu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3903917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06A2D2-4D87-49DD-B105-1A5057B62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102966-C232-4C64-AEFC-586CED805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Uygulama kontrol listesi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7B3D62-1487-48C3-B9B8-FCF180EFA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C31F51-0D32-4D89-832F-E42275218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54A929-BA02-4F22-ADCA-D92119BC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60773A-7767-4539-8A76-11C26EEEE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E15518-9632-433C-834E-FC81B33E0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D544E6-0E1D-4C79-B145-65B982B2C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Girdi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DD0045-4F64-4315-8642-8F35CD8D9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Doğru katman, alan ve koordinat sistemi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84D1AE-BE9E-4AA4-A216-7D3AF8C16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F3A6BB-8238-4C9E-9BD1-84F1CE154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F05567-D20E-4AB7-80C0-6052F2DF4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7DD76B-F96C-4209-B121-B74BF49DB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kayıtlı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8FCFD5-7249-467C-97FE-81A472F66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4B4FC9-E0E6-4B1A-BF19-ADAA732A6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B16485-B034-4665-B5D8-2275A4907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Çıktı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666159-158F-4F14-A7E0-72C5FE2EA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Harita, tablo ve yorum birbiriyle tutarlı</a:t>
            </a:r>
          </a:p>
        </p:txBody>
      </p:sp>
    </p:spTree>
    <p:extLst>
      <p:ext uri="{BB962C8B-B14F-4D97-AF65-F5344CB8AC3E}">
        <p14:creationId xmlns:p14="http://schemas.microsoft.com/office/powerpoint/2010/main" val="1475801443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F518F3-F191-4E83-A575-0E1B0E5CF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4C1CF1-1A1B-496E-A2E5-8AF810B2C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Dönem projesi bağlantısı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5F30E0-18DD-42B8-B5BC-7B7BC84D3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5F3CA6-8F74-4E38-A719-C1E3DD17C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3414EB-7FBA-4C3C-A74A-2AFF7636B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D6CA4F-AD1E-486E-B893-69A520354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775AAE-6C73-4461-A7D1-2FA87B046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524000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Bu haftanın kavramlarından hangisi proje probleminiz için zorunlu?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0973F1-FACB-4A2A-AB32-4969B4E36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193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E98126-39E6-4874-A75F-C109CE0CF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524125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Hangi veri veya yöntem kararınızı en fazla etkileyebilir?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001359-7237-4413-BB34-69562CF83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19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F17B20-A614-4F6B-8451-1919B32AF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24250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Bu haftaya ait bir kalite kontrol maddesini proje günlüğüne ekleyin.</a:t>
            </a:r>
          </a:p>
        </p:txBody>
      </p:sp>
    </p:spTree>
    <p:extLst>
      <p:ext uri="{BB962C8B-B14F-4D97-AF65-F5344CB8AC3E}">
        <p14:creationId xmlns:p14="http://schemas.microsoft.com/office/powerpoint/2010/main" val="423654809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EA5B17-F36F-4B1E-A776-9B1F6EF24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407E97-AC02-40A3-B55A-22EA8AFC3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7A5490-0432-481B-86E9-B4F91221E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340DAD-4657-44C1-8C54-9D6D8DEF6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2BB2C6-59A5-4672-85C0-2B21162B4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951C33-A050-4963-AFEB-9DBF68C1A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Analiz sorusu ve birimi konusunda en önemli başlangıç kararı hangisidir?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F54FAB-6E6F-4886-9157-59ABFC306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AF43C8-B5E4-4C24-B739-7C75910AA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8B53E3-6725-481D-9D67-98F574574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Yalnız renk seçmek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1AE6B9-E8B8-4915-B126-E1C645BBE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32A67C-40EA-409C-91FA-13192346C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7AB9E7-D1BD-42F7-B452-F48E0A8F0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Problem ve veri gereksinimini tanımlamak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C04A0B-8EA3-40A0-B1A4-FD782730F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B92245-3C97-49F1-9A9F-D8355D4C5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0948A2-785C-465F-964A-4E0E3AB97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En karmaşık aracı kullanmak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C8EF8E-8A8D-412C-B226-6C71BF698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05C340-7A77-4599-8986-77284B50E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BDA4F0-CC0F-4AC8-A754-937E1F2AB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Çıktıyı kontrol etmeden paylaşmak</a:t>
            </a:r>
          </a:p>
        </p:txBody>
      </p:sp>
    </p:spTree>
    <p:extLst>
      <p:ext uri="{BB962C8B-B14F-4D97-AF65-F5344CB8AC3E}">
        <p14:creationId xmlns:p14="http://schemas.microsoft.com/office/powerpoint/2010/main" val="98358832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8E21C2-7B03-43A2-9A53-794338205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304F51-F604-498A-97D5-C2CF4C5D0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9C103F-7047-4BB9-B5AD-250AA9E63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A26304-70C9-46A6-A0CA-49899256F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D73FBE-DFD1-4F3D-8309-895BA1760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013B78-BE4D-41B5-A3DE-2B70060B1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Aşağıdakilerden hangisi yakınlık analizi çalışmasında kaliteyi en çok güçlendirir?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876EEF-1BC6-4630-80CC-D0ABD887E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D7DD3D-4D38-4B70-930E-2DC1AB9DA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AE83DF-ED6D-4899-9653-E38EEF5F7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Parametreleri kaydetmek ve sonucu doğrulamak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CACE00-2EBC-4107-B3E2-8AF7F35FA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F9EC7F-B99B-4490-8FB9-687FE30C4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D9AE68-90D4-471C-870B-CC001F106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Katman adlarını değiştirmemek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8BA1EB-BA9A-403E-841F-CACC10D3C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306BC8-EB22-4C8B-BDBF-EB8ED736D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C30003-D749-4585-BAB3-5BC8FBEDE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Yalnız tek ölçüt kullanmak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74DB9E-7867-492F-9E34-09668BD47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860432-E20E-4013-A9A9-5B24B1566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4388A4-4AFE-45A0-9BB6-05E37B3DF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Haritayı mümkün olduğunca renkli yapmak</a:t>
            </a:r>
          </a:p>
        </p:txBody>
      </p:sp>
    </p:spTree>
    <p:extLst>
      <p:ext uri="{BB962C8B-B14F-4D97-AF65-F5344CB8AC3E}">
        <p14:creationId xmlns:p14="http://schemas.microsoft.com/office/powerpoint/2010/main" val="221557085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401623-C892-439D-933C-C1D4D0DD2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1216C3-4457-4556-9B4C-8DDF8E345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534C18-7B37-492F-B7BA-FD1E0FF29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59A83D-A761-4020-A371-9A07DA64A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782F3F-E18A-436F-AE41-922F2B610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657A20-5A6C-4F70-B82F-69F24A9EB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Bir ArcGIS Pro aracının çalışması neden tek başına doğru sonuç kanıtı değildir?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50EB7A-B38C-4774-92B3-A7B25F8BB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F163EA-7AE6-4242-89C6-A19834D25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0671C5-8981-4005-9E34-A07EA2FE9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Araçlar yalnız rasterla çalıştığı için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51AF5B-3E90-4F0C-B807-7452976E5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B5F421-E7D8-4E68-B96D-BA2859CDD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62D1B8-2DE3-409D-9610-42D15DB50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dosyası çok büyük olabileceği için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86E6AA-3628-4EA8-88D4-6E9380FE6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8673F8-5207-455A-9974-5644F829E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D9366D-D0F1-4CFE-AE6C-040450F11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Veri, ölçek, parametre ve doğrulama sonucu etkilediği için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6646C4-42BA-43C8-8251-CD60AEA4A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2532F6-2472-4098-882E-571B70C11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32BFA2-55BB-44AC-A0C2-8214C2C01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Haritada kuzey oku bulunmadığı için</a:t>
            </a:r>
          </a:p>
        </p:txBody>
      </p:sp>
    </p:spTree>
    <p:extLst>
      <p:ext uri="{BB962C8B-B14F-4D97-AF65-F5344CB8AC3E}">
        <p14:creationId xmlns:p14="http://schemas.microsoft.com/office/powerpoint/2010/main" val="1196050657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AB6D77-63AF-45BD-A2DB-7BEEA21B9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8D2E39-924B-4E62-A142-50BC62145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 ÖZETİ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86A960-9B2A-4543-824A-6CF401F5D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85875"/>
            <a:ext cx="9334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Vektör Tabanlı Mekânsal Analiz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5E9E3B-A7D9-4839-B338-BEEB5FBF1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67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2B057C-2350-4138-9D40-A5344C751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71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sorusu ve birimi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9EC340-8DD5-4091-AA0D-BBFF42099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38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505D98-771E-4925-AA14-79F087E3A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Seçim ve sorgu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0928CE-CE6D-4171-89ED-BBFBF2892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10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DDA239-995B-474A-9630-FC72901D4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714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Yakınlık analizi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3953FD-F307-4A64-BD58-2CBD9E603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381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4174EB-FCBC-405C-99AB-09F7ED753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2862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Overlay analizi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FECCE1-6B11-4838-8F45-0ECE4F2B6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53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F2C3B0-20E5-49E0-B77E-293F961F1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Spatial Join ve ağ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A97A57-B4E5-4B84-822F-B1BEAF66E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191250"/>
            <a:ext cx="1000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392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Gelecek haftaya hazırlık: kavramları uygulama dosyanızda tekrar edin</a:t>
            </a:r>
          </a:p>
        </p:txBody>
      </p:sp>
    </p:spTree>
    <p:extLst>
      <p:ext uri="{BB962C8B-B14F-4D97-AF65-F5344CB8AC3E}">
        <p14:creationId xmlns:p14="http://schemas.microsoft.com/office/powerpoint/2010/main" val="2145216106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6FE7F8-959D-45B1-A608-6654C171C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0A99F6-B37C-4606-B559-7C36DCB02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Kaynaklar ve ileri okuma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33EFB5-679D-4F89-908F-4FF82C520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6.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F643E1-95FE-482D-B0D6-34EDEF594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DD9E70-04AB-4E46-AB43-7FAE4A11B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BD09D0-2CBC-464F-BB36-AE07E4117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4763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BB5008-D605-44BC-90A8-BE7E67D53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3811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https://pro.arcgis.com/en/pro-app/3.5/tool-reference/analysis/an-overview-of-the-analysis-toolbox.htm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1B7B6E-6F0D-4F87-8E40-16F402C76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3526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D1526D-8DE7-4793-AEE5-38FB6BDA7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2574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Pro 3.5 Documentation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C166A6-B444-4BBF-9BB2-8538C3BEE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289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7C4849-41BE-4354-845A-71B7DE09C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1337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Kullanıcı tarafından sağlanan GIS ders notları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0A7918-5BFB-4D66-8E75-326F62B00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1052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6D2131-094D-477F-913F-B76F8502D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0100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Ders içi uygulama verileri ve konuşmacı notları</a:t>
            </a:r>
          </a:p>
        </p:txBody>
      </p:sp>
    </p:spTree>
    <p:extLst>
      <p:ext uri="{BB962C8B-B14F-4D97-AF65-F5344CB8AC3E}">
        <p14:creationId xmlns:p14="http://schemas.microsoft.com/office/powerpoint/2010/main" val="13693534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2026-09-20T12:07:50.2590000Z</dcterms:created>
  <dcterms:modified xsi:type="dcterms:W3CDTF">2026-09-20T12:07:50.2590000Z</dcterms:modified>
</coreProperties>
</file>