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673e9bde64a4e29" /><Relationship Type="http://schemas.openxmlformats.org/officeDocument/2006/relationships/extended-properties" Target="/docProps/app.xml" Id="Rea3a9b12b2a34ec5" /><Relationship Type="http://schemas.openxmlformats.org/officeDocument/2006/relationships/officeDocument" Target="/ppt/presentation.xml" Id="R0b5b3c53fd35492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916fa105f114dcb"/>
  </p:sldMasterIdLst>
  <p:notesMasterIdLst>
    <p:notesMasterId xmlns:r="http://schemas.openxmlformats.org/officeDocument/2006/relationships" r:id="R977022dc0c5c42d4"/>
  </p:notesMasterIdLst>
  <p:sldIdLst>
    <p:sldId xmlns:r="http://schemas.openxmlformats.org/officeDocument/2006/relationships" id="256" r:id="Re49eb3c62a564415"/>
    <p:sldId xmlns:r="http://schemas.openxmlformats.org/officeDocument/2006/relationships" id="257" r:id="R63c42b4cd50d40c1"/>
    <p:sldId xmlns:r="http://schemas.openxmlformats.org/officeDocument/2006/relationships" id="258" r:id="R2a2d0227777e413a"/>
    <p:sldId xmlns:r="http://schemas.openxmlformats.org/officeDocument/2006/relationships" id="259" r:id="Rabfebeaf0fa34add"/>
    <p:sldId xmlns:r="http://schemas.openxmlformats.org/officeDocument/2006/relationships" id="260" r:id="R4552fc66cfc1486c"/>
    <p:sldId xmlns:r="http://schemas.openxmlformats.org/officeDocument/2006/relationships" id="261" r:id="Rf04ee487014c4b44"/>
    <p:sldId xmlns:r="http://schemas.openxmlformats.org/officeDocument/2006/relationships" id="262" r:id="Rea20c9cbd46b4428"/>
    <p:sldId xmlns:r="http://schemas.openxmlformats.org/officeDocument/2006/relationships" id="263" r:id="Rf29cfeb4de704198"/>
    <p:sldId xmlns:r="http://schemas.openxmlformats.org/officeDocument/2006/relationships" id="264" r:id="Rd0341d08fe33442f"/>
    <p:sldId xmlns:r="http://schemas.openxmlformats.org/officeDocument/2006/relationships" id="265" r:id="R8c85628d44154a9c"/>
    <p:sldId xmlns:r="http://schemas.openxmlformats.org/officeDocument/2006/relationships" id="266" r:id="Re5f8bf958a7e4cab"/>
    <p:sldId xmlns:r="http://schemas.openxmlformats.org/officeDocument/2006/relationships" id="267" r:id="R38d343566ab84da7"/>
    <p:sldId xmlns:r="http://schemas.openxmlformats.org/officeDocument/2006/relationships" id="268" r:id="Rfd41e6855c4a4ae1"/>
    <p:sldId xmlns:r="http://schemas.openxmlformats.org/officeDocument/2006/relationships" id="269" r:id="Rf9326e9cd1f943a2"/>
    <p:sldId xmlns:r="http://schemas.openxmlformats.org/officeDocument/2006/relationships" id="270" r:id="R160b05d6aae04744"/>
    <p:sldId xmlns:r="http://schemas.openxmlformats.org/officeDocument/2006/relationships" id="271" r:id="Rb6a0c506cc76463a"/>
    <p:sldId xmlns:r="http://schemas.openxmlformats.org/officeDocument/2006/relationships" id="272" r:id="R04c5701bf7324f77"/>
    <p:sldId xmlns:r="http://schemas.openxmlformats.org/officeDocument/2006/relationships" id="273" r:id="R59f2587595d94de5"/>
    <p:sldId xmlns:r="http://schemas.openxmlformats.org/officeDocument/2006/relationships" id="274" r:id="R5fe7ceef95c040ea"/>
    <p:sldId xmlns:r="http://schemas.openxmlformats.org/officeDocument/2006/relationships" id="275" r:id="Rac03b2661a0e4602"/>
    <p:sldId xmlns:r="http://schemas.openxmlformats.org/officeDocument/2006/relationships" id="276" r:id="R270de27fcb674741"/>
    <p:sldId xmlns:r="http://schemas.openxmlformats.org/officeDocument/2006/relationships" id="277" r:id="R8182c85c41e94161"/>
    <p:sldId xmlns:r="http://schemas.openxmlformats.org/officeDocument/2006/relationships" id="278" r:id="R6f613cdf2deb4fc0"/>
    <p:sldId xmlns:r="http://schemas.openxmlformats.org/officeDocument/2006/relationships" id="279" r:id="R8bac96acf9664620"/>
    <p:sldId xmlns:r="http://schemas.openxmlformats.org/officeDocument/2006/relationships" id="280" r:id="R1e253190ed804ac4"/>
    <p:sldId xmlns:r="http://schemas.openxmlformats.org/officeDocument/2006/relationships" id="281" r:id="R82ddbcba7f154779"/>
    <p:sldId xmlns:r="http://schemas.openxmlformats.org/officeDocument/2006/relationships" id="282" r:id="Rff46fdfad98c4283"/>
    <p:sldId xmlns:r="http://schemas.openxmlformats.org/officeDocument/2006/relationships" id="283" r:id="R2fb076f62e95413c"/>
    <p:sldId xmlns:r="http://schemas.openxmlformats.org/officeDocument/2006/relationships" id="284" r:id="R796756642c1343c7"/>
    <p:sldId xmlns:r="http://schemas.openxmlformats.org/officeDocument/2006/relationships" id="285" r:id="R0b33774deb0645b6"/>
    <p:sldId xmlns:r="http://schemas.openxmlformats.org/officeDocument/2006/relationships" id="286" r:id="R5a5b70d8b3144cb1"/>
    <p:sldId xmlns:r="http://schemas.openxmlformats.org/officeDocument/2006/relationships" id="287" r:id="R2b1ba9d5fb3f44db"/>
    <p:sldId xmlns:r="http://schemas.openxmlformats.org/officeDocument/2006/relationships" id="288" r:id="Ra901de780d37448a"/>
    <p:sldId xmlns:r="http://schemas.openxmlformats.org/officeDocument/2006/relationships" id="289" r:id="R22a5b48ca90b4550"/>
    <p:sldId xmlns:r="http://schemas.openxmlformats.org/officeDocument/2006/relationships" id="290" r:id="R60703b5df7f34292"/>
    <p:sldId xmlns:r="http://schemas.openxmlformats.org/officeDocument/2006/relationships" id="291" r:id="Re53bc44db4b54289"/>
    <p:sldId xmlns:r="http://schemas.openxmlformats.org/officeDocument/2006/relationships" id="292" r:id="Rbb80da1302da4a14"/>
    <p:sldId xmlns:r="http://schemas.openxmlformats.org/officeDocument/2006/relationships" id="293" r:id="R9bb931003011440f"/>
    <p:sldId xmlns:r="http://schemas.openxmlformats.org/officeDocument/2006/relationships" id="294" r:id="R19bf3221547e467f"/>
    <p:sldId xmlns:r="http://schemas.openxmlformats.org/officeDocument/2006/relationships" id="295" r:id="Rbfa160b9731145e0"/>
    <p:sldId xmlns:r="http://schemas.openxmlformats.org/officeDocument/2006/relationships" id="296" r:id="R21b6c957a8a3466b"/>
    <p:sldId xmlns:r="http://schemas.openxmlformats.org/officeDocument/2006/relationships" id="297" r:id="Raa3c57e4f1e34f6a"/>
    <p:sldId xmlns:r="http://schemas.openxmlformats.org/officeDocument/2006/relationships" id="298" r:id="Rfba7f7a253424f4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46d8fa983d049e4" /><Relationship Type="http://schemas.openxmlformats.org/officeDocument/2006/relationships/slideMaster" Target="/ppt/slideMasters/slideMaster1.xml" Id="R0916fa105f114dcb" /><Relationship Type="http://schemas.openxmlformats.org/officeDocument/2006/relationships/notesMaster" Target="/ppt/notesMasters/notesMaster1.xml" Id="R977022dc0c5c42d4" /><Relationship Type="http://schemas.openxmlformats.org/officeDocument/2006/relationships/presProps" Target="/ppt/presProps.xml" Id="Rb625ec4b16304726" /><Relationship Type="http://schemas.openxmlformats.org/officeDocument/2006/relationships/tableStyles" Target="/ppt/tableStyles.xml" Id="R21b6a8b5b35942ef" /><Relationship Type="http://schemas.openxmlformats.org/officeDocument/2006/relationships/slide" Target="/ppt/slides/slide1.xml" Id="Re49eb3c62a564415" /><Relationship Type="http://schemas.openxmlformats.org/officeDocument/2006/relationships/slide" Target="/ppt/slides/slide2.xml" Id="R63c42b4cd50d40c1" /><Relationship Type="http://schemas.openxmlformats.org/officeDocument/2006/relationships/slide" Target="/ppt/slides/slide3.xml" Id="R2a2d0227777e413a" /><Relationship Type="http://schemas.openxmlformats.org/officeDocument/2006/relationships/slide" Target="/ppt/slides/slide4.xml" Id="Rabfebeaf0fa34add" /><Relationship Type="http://schemas.openxmlformats.org/officeDocument/2006/relationships/slide" Target="/ppt/slides/slide5.xml" Id="R4552fc66cfc1486c" /><Relationship Type="http://schemas.openxmlformats.org/officeDocument/2006/relationships/slide" Target="/ppt/slides/slide6.xml" Id="Rf04ee487014c4b44" /><Relationship Type="http://schemas.openxmlformats.org/officeDocument/2006/relationships/slide" Target="/ppt/slides/slide7.xml" Id="Rea20c9cbd46b4428" /><Relationship Type="http://schemas.openxmlformats.org/officeDocument/2006/relationships/slide" Target="/ppt/slides/slide8.xml" Id="Rf29cfeb4de704198" /><Relationship Type="http://schemas.openxmlformats.org/officeDocument/2006/relationships/slide" Target="/ppt/slides/slide9.xml" Id="Rd0341d08fe33442f" /><Relationship Type="http://schemas.openxmlformats.org/officeDocument/2006/relationships/slide" Target="/ppt/slides/slide10.xml" Id="R8c85628d44154a9c" /><Relationship Type="http://schemas.openxmlformats.org/officeDocument/2006/relationships/slide" Target="/ppt/slides/slide11.xml" Id="Re5f8bf958a7e4cab" /><Relationship Type="http://schemas.openxmlformats.org/officeDocument/2006/relationships/slide" Target="/ppt/slides/slide12.xml" Id="R38d343566ab84da7" /><Relationship Type="http://schemas.openxmlformats.org/officeDocument/2006/relationships/slide" Target="/ppt/slides/slide13.xml" Id="Rfd41e6855c4a4ae1" /><Relationship Type="http://schemas.openxmlformats.org/officeDocument/2006/relationships/slide" Target="/ppt/slides/slide14.xml" Id="Rf9326e9cd1f943a2" /><Relationship Type="http://schemas.openxmlformats.org/officeDocument/2006/relationships/slide" Target="/ppt/slides/slide15.xml" Id="R160b05d6aae04744" /><Relationship Type="http://schemas.openxmlformats.org/officeDocument/2006/relationships/slide" Target="/ppt/slides/slide16.xml" Id="Rb6a0c506cc76463a" /><Relationship Type="http://schemas.openxmlformats.org/officeDocument/2006/relationships/slide" Target="/ppt/slides/slide17.xml" Id="R04c5701bf7324f77" /><Relationship Type="http://schemas.openxmlformats.org/officeDocument/2006/relationships/slide" Target="/ppt/slides/slide18.xml" Id="R59f2587595d94de5" /><Relationship Type="http://schemas.openxmlformats.org/officeDocument/2006/relationships/slide" Target="/ppt/slides/slide19.xml" Id="R5fe7ceef95c040ea" /><Relationship Type="http://schemas.openxmlformats.org/officeDocument/2006/relationships/slide" Target="/ppt/slides/slide20.xml" Id="Rac03b2661a0e4602" /><Relationship Type="http://schemas.openxmlformats.org/officeDocument/2006/relationships/slide" Target="/ppt/slides/slide21.xml" Id="R270de27fcb674741" /><Relationship Type="http://schemas.openxmlformats.org/officeDocument/2006/relationships/slide" Target="/ppt/slides/slide22.xml" Id="R8182c85c41e94161" /><Relationship Type="http://schemas.openxmlformats.org/officeDocument/2006/relationships/slide" Target="/ppt/slides/slide23.xml" Id="R6f613cdf2deb4fc0" /><Relationship Type="http://schemas.openxmlformats.org/officeDocument/2006/relationships/slide" Target="/ppt/slides/slide24.xml" Id="R8bac96acf9664620" /><Relationship Type="http://schemas.openxmlformats.org/officeDocument/2006/relationships/slide" Target="/ppt/slides/slide25.xml" Id="R1e253190ed804ac4" /><Relationship Type="http://schemas.openxmlformats.org/officeDocument/2006/relationships/slide" Target="/ppt/slides/slide26.xml" Id="R82ddbcba7f154779" /><Relationship Type="http://schemas.openxmlformats.org/officeDocument/2006/relationships/slide" Target="/ppt/slides/slide27.xml" Id="Rff46fdfad98c4283" /><Relationship Type="http://schemas.openxmlformats.org/officeDocument/2006/relationships/slide" Target="/ppt/slides/slide28.xml" Id="R2fb076f62e95413c" /><Relationship Type="http://schemas.openxmlformats.org/officeDocument/2006/relationships/slide" Target="/ppt/slides/slide29.xml" Id="R796756642c1343c7" /><Relationship Type="http://schemas.openxmlformats.org/officeDocument/2006/relationships/slide" Target="/ppt/slides/slide30.xml" Id="R0b33774deb0645b6" /><Relationship Type="http://schemas.openxmlformats.org/officeDocument/2006/relationships/slide" Target="/ppt/slides/slide31.xml" Id="R5a5b70d8b3144cb1" /><Relationship Type="http://schemas.openxmlformats.org/officeDocument/2006/relationships/slide" Target="/ppt/slides/slide32.xml" Id="R2b1ba9d5fb3f44db" /><Relationship Type="http://schemas.openxmlformats.org/officeDocument/2006/relationships/slide" Target="/ppt/slides/slide33.xml" Id="Ra901de780d37448a" /><Relationship Type="http://schemas.openxmlformats.org/officeDocument/2006/relationships/slide" Target="/ppt/slides/slide34.xml" Id="R22a5b48ca90b4550" /><Relationship Type="http://schemas.openxmlformats.org/officeDocument/2006/relationships/slide" Target="/ppt/slides/slide35.xml" Id="R60703b5df7f34292" /><Relationship Type="http://schemas.openxmlformats.org/officeDocument/2006/relationships/slide" Target="/ppt/slides/slide36.xml" Id="Re53bc44db4b54289" /><Relationship Type="http://schemas.openxmlformats.org/officeDocument/2006/relationships/slide" Target="/ppt/slides/slide37.xml" Id="Rbb80da1302da4a14" /><Relationship Type="http://schemas.openxmlformats.org/officeDocument/2006/relationships/slide" Target="/ppt/slides/slide38.xml" Id="R9bb931003011440f" /><Relationship Type="http://schemas.openxmlformats.org/officeDocument/2006/relationships/slide" Target="/ppt/slides/slide39.xml" Id="R19bf3221547e467f" /><Relationship Type="http://schemas.openxmlformats.org/officeDocument/2006/relationships/slide" Target="/ppt/slides/slide40.xml" Id="Rbfa160b9731145e0" /><Relationship Type="http://schemas.openxmlformats.org/officeDocument/2006/relationships/slide" Target="/ppt/slides/slide41.xml" Id="R21b6c957a8a3466b" /><Relationship Type="http://schemas.openxmlformats.org/officeDocument/2006/relationships/slide" Target="/ppt/slides/slide42.xml" Id="Raa3c57e4f1e34f6a" /><Relationship Type="http://schemas.openxmlformats.org/officeDocument/2006/relationships/slide" Target="/ppt/slides/slide43.xml" Id="Rfba7f7a253424f4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f45fb55665244f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f714ec86bb343e5" /><Relationship Type="http://schemas.openxmlformats.org/officeDocument/2006/relationships/notesMaster" Target="/ppt/notesMasters/notesMaster1.xml" Id="R5877cf07d425416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4aa5497ba454644" /><Relationship Type="http://schemas.openxmlformats.org/officeDocument/2006/relationships/notesMaster" Target="/ppt/notesMasters/notesMaster1.xml" Id="R488705dfc7f04ee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afd2113bc86434a" /><Relationship Type="http://schemas.openxmlformats.org/officeDocument/2006/relationships/notesMaster" Target="/ppt/notesMasters/notesMaster1.xml" Id="R98c2a672cef24b8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8b28f3d08c54b45" /><Relationship Type="http://schemas.openxmlformats.org/officeDocument/2006/relationships/notesMaster" Target="/ppt/notesMasters/notesMaster1.xml" Id="R8ce0462d29614d8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de9e7e4d4ac4d4e" /><Relationship Type="http://schemas.openxmlformats.org/officeDocument/2006/relationships/notesMaster" Target="/ppt/notesMasters/notesMaster1.xml" Id="R87b915e7830542d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903653d72ac44a0" /><Relationship Type="http://schemas.openxmlformats.org/officeDocument/2006/relationships/notesMaster" Target="/ppt/notesMasters/notesMaster1.xml" Id="R5cc2d94eb8f14c4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90a1a9f11164c85" /><Relationship Type="http://schemas.openxmlformats.org/officeDocument/2006/relationships/notesMaster" Target="/ppt/notesMasters/notesMaster1.xml" Id="R7595ad65b637416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22bd53c07554499" /><Relationship Type="http://schemas.openxmlformats.org/officeDocument/2006/relationships/notesMaster" Target="/ppt/notesMasters/notesMaster1.xml" Id="Rae1786ada761424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f145c9df69c4755" /><Relationship Type="http://schemas.openxmlformats.org/officeDocument/2006/relationships/notesMaster" Target="/ppt/notesMasters/notesMaster1.xml" Id="Rfea6801c2d7740d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61e22a910874289" /><Relationship Type="http://schemas.openxmlformats.org/officeDocument/2006/relationships/notesMaster" Target="/ppt/notesMasters/notesMaster1.xml" Id="R7d22b5d0f86743e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391b9555d014b49" /><Relationship Type="http://schemas.openxmlformats.org/officeDocument/2006/relationships/notesMaster" Target="/ppt/notesMasters/notesMaster1.xml" Id="Rd3ef6126dab04fa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b39838b2e264a80" /><Relationship Type="http://schemas.openxmlformats.org/officeDocument/2006/relationships/notesMaster" Target="/ppt/notesMasters/notesMaster1.xml" Id="Rae9e27ffe99c43c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ded7238c3b045c6" /><Relationship Type="http://schemas.openxmlformats.org/officeDocument/2006/relationships/notesMaster" Target="/ppt/notesMasters/notesMaster1.xml" Id="Ra730739adc4c437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7a570bbf9d2483c" /><Relationship Type="http://schemas.openxmlformats.org/officeDocument/2006/relationships/notesMaster" Target="/ppt/notesMasters/notesMaster1.xml" Id="R8692fe107bfb49e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98ccc1aa11f49e1" /><Relationship Type="http://schemas.openxmlformats.org/officeDocument/2006/relationships/notesMaster" Target="/ppt/notesMasters/notesMaster1.xml" Id="R69b81cbbfd4544b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f6b69515e734f5d" /><Relationship Type="http://schemas.openxmlformats.org/officeDocument/2006/relationships/notesMaster" Target="/ppt/notesMasters/notesMaster1.xml" Id="Rd8ee418df4404ea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d6f7475f7b24713" /><Relationship Type="http://schemas.openxmlformats.org/officeDocument/2006/relationships/notesMaster" Target="/ppt/notesMasters/notesMaster1.xml" Id="R1e1c6c7318764e5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ab5e3b67f6243e9" /><Relationship Type="http://schemas.openxmlformats.org/officeDocument/2006/relationships/notesMaster" Target="/ppt/notesMasters/notesMaster1.xml" Id="Re98ef071114442e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c34715cdf324793" /><Relationship Type="http://schemas.openxmlformats.org/officeDocument/2006/relationships/notesMaster" Target="/ppt/notesMasters/notesMaster1.xml" Id="Rc19a1c13d3014796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a174a59355b4484" /><Relationship Type="http://schemas.openxmlformats.org/officeDocument/2006/relationships/notesMaster" Target="/ppt/notesMasters/notesMaster1.xml" Id="R0e14e97a0b5246b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472bc0a0c3c498b" /><Relationship Type="http://schemas.openxmlformats.org/officeDocument/2006/relationships/notesMaster" Target="/ppt/notesMasters/notesMaster1.xml" Id="Rd7bdd277d85c436d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c520c3969544dce" /><Relationship Type="http://schemas.openxmlformats.org/officeDocument/2006/relationships/notesMaster" Target="/ppt/notesMasters/notesMaster1.xml" Id="R4bcbb7c0cacc4557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4f352e214e14598" /><Relationship Type="http://schemas.openxmlformats.org/officeDocument/2006/relationships/notesMaster" Target="/ppt/notesMasters/notesMaster1.xml" Id="R0d75fd53ac144047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ce9780797822450e" /><Relationship Type="http://schemas.openxmlformats.org/officeDocument/2006/relationships/notesMaster" Target="/ppt/notesMasters/notesMaster1.xml" Id="Ra30dcc3221404c87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6aa629b41dc847aa" /><Relationship Type="http://schemas.openxmlformats.org/officeDocument/2006/relationships/notesMaster" Target="/ppt/notesMasters/notesMaster1.xml" Id="R61fc8001eec24548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10d39ff4b5b6438a" /><Relationship Type="http://schemas.openxmlformats.org/officeDocument/2006/relationships/notesMaster" Target="/ppt/notesMasters/notesMaster1.xml" Id="R27d105d022c4420d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1383e3552b8e4af4" /><Relationship Type="http://schemas.openxmlformats.org/officeDocument/2006/relationships/notesMaster" Target="/ppt/notesMasters/notesMaster1.xml" Id="R904b525bcd304abf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c6e287a2735947e1" /><Relationship Type="http://schemas.openxmlformats.org/officeDocument/2006/relationships/notesMaster" Target="/ppt/notesMasters/notesMaster1.xml" Id="Rf237265fe1794f64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bd66a0eeb0d8434b" /><Relationship Type="http://schemas.openxmlformats.org/officeDocument/2006/relationships/notesMaster" Target="/ppt/notesMasters/notesMaster1.xml" Id="Rc0f9192332794b23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b184f584527e49b0" /><Relationship Type="http://schemas.openxmlformats.org/officeDocument/2006/relationships/notesMaster" Target="/ppt/notesMasters/notesMaster1.xml" Id="R028b1790e9b54e2f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3ddcfb1c79f94578" /><Relationship Type="http://schemas.openxmlformats.org/officeDocument/2006/relationships/notesMaster" Target="/ppt/notesMasters/notesMaster1.xml" Id="R37002b727941435f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70ccf89bc4a74b45" /><Relationship Type="http://schemas.openxmlformats.org/officeDocument/2006/relationships/notesMaster" Target="/ppt/notesMasters/notesMaster1.xml" Id="Rdcaef04493ee437e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c5e74146157049bb" /><Relationship Type="http://schemas.openxmlformats.org/officeDocument/2006/relationships/notesMaster" Target="/ppt/notesMasters/notesMaster1.xml" Id="Rce0ea6cd6b1246e8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72a122bfff634c07" /><Relationship Type="http://schemas.openxmlformats.org/officeDocument/2006/relationships/notesMaster" Target="/ppt/notesMasters/notesMaster1.xml" Id="Rd431a26608364bf2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91253b8a40424c23" /><Relationship Type="http://schemas.openxmlformats.org/officeDocument/2006/relationships/notesMaster" Target="/ppt/notesMasters/notesMaster1.xml" Id="R316b47a0627844f3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556aca42d8254504" /><Relationship Type="http://schemas.openxmlformats.org/officeDocument/2006/relationships/notesMaster" Target="/ppt/notesMasters/notesMaster1.xml" Id="Ra32ff2bd99824d1c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0fd7b789a5b64571" /><Relationship Type="http://schemas.openxmlformats.org/officeDocument/2006/relationships/notesMaster" Target="/ppt/notesMasters/notesMaster1.xml" Id="R3c24e3e6f245406f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5d0067b5c8a140e0" /><Relationship Type="http://schemas.openxmlformats.org/officeDocument/2006/relationships/notesMaster" Target="/ppt/notesMasters/notesMaster1.xml" Id="R65404f03ac9b4768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32ea8c73e5d24c9b" /><Relationship Type="http://schemas.openxmlformats.org/officeDocument/2006/relationships/notesMaster" Target="/ppt/notesMasters/notesMaster1.xml" Id="R5f250982fb6c4fb4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fa8d15396caa411d" /><Relationship Type="http://schemas.openxmlformats.org/officeDocument/2006/relationships/notesMaster" Target="/ppt/notesMasters/notesMaster1.xml" Id="R863056408ef94f87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5f43244cd18f4f7f" /><Relationship Type="http://schemas.openxmlformats.org/officeDocument/2006/relationships/notesMaster" Target="/ppt/notesMasters/notesMaster1.xml" Id="R8eb2e04e58144120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3265078009a04999" /><Relationship Type="http://schemas.openxmlformats.org/officeDocument/2006/relationships/notesMaster" Target="/ppt/notesMasters/notesMaster1.xml" Id="R531c76caa6ab4e19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e4980b349b8a429f" /><Relationship Type="http://schemas.openxmlformats.org/officeDocument/2006/relationships/notesMaster" Target="/ppt/notesMasters/notesMaster1.xml" Id="R8143e75ee43244e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Haftanın konusunu önceki dersle ilişkilendirerek açın.</a:t>
            </a:r>
          </a:p>
          <a:p xmlns:a="http://schemas.openxmlformats.org/drawingml/2006/main">
            <a:r>
              <a:t>Kaynak: https://pro.arcgis.com/en/pro-app/3.5/help/data/geodatabases/manage-file-gdb/file-geodatabases.htm;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https://pro.arcgis.com/en/pro-app/3.5/help/data/geodatabases/manage-file-gdb/file-geodatabases.htm;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Dersin sonunda teslim edilecek küçük çıktıyı başta açıklayın.</a:t>
            </a:r>
          </a:p>
          <a:p xmlns:a="http://schemas.openxmlformats.org/drawingml/2006/main">
            <a:r>
              <a:t>Kaynak: https://pro.arcgis.com/en/pro-app/3.5/help/data/geodatabases/manage-file-gdb/file-geodatabases.htm;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Planlama, üretim, bakım ve arşivleme birlikte tasarlanır</a:t>
            </a:r>
          </a:p>
          <a:p xmlns:a="http://schemas.openxmlformats.org/drawingml/2006/main">
            <a:r>
              <a:t>Kaynak: Ders planı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https://pro.arcgis.com/en/pro-app/3.5/help/data/geodatabases/manage-file-gdb/file-geodatabases.htm;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 ile yazılım aracını ilişkilendirin; araç adını kavramın yerine kullanmayın.</a:t>
            </a:r>
          </a:p>
          <a:p xmlns:a="http://schemas.openxmlformats.org/drawingml/2006/main">
            <a:r>
              <a:t>Kaynak: https://pro.arcgis.com/en/pro-app/3.5/help/data/geodatabases/manage-file-gdb/file-geodatabases.htm;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İş akışını öğrencilerin kendi proje sorularına uyarlamasını isteyin.</a:t>
            </a:r>
          </a:p>
          <a:p xmlns:a="http://schemas.openxmlformats.org/drawingml/2006/main">
            <a:r>
              <a:t>Kaynak: https://pro.arcgis.com/en/pro-app/3.5/help/data/geodatabases/manage-file-gdb/file-geodatabases.htm;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Bu kontrolleri uygulama öncesinde kısa bir kontrol listesi olarak kullanın.</a:t>
            </a:r>
          </a:p>
          <a:p xmlns:a="http://schemas.openxmlformats.org/drawingml/2006/main">
            <a:r>
              <a:t>Kaynak: https://pro.arcgis.com/en/pro-app/3.5/help/data/geodatabases/manage-file-gdb/file-geodatabases.htm;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Görseldeki veri katmanlarını, analiz girdilerini ve olası çıktıları öğrencilere buldurun.</a:t>
            </a:r>
          </a:p>
          <a:p xmlns:a="http://schemas.openxmlformats.org/drawingml/2006/main">
            <a:r>
              <a:t>Kaynak: https://pro.arcgis.com/en/pro-app/3.5/help/data/geodatabases/manage-file-gdb/file-geodatabases.htm;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İlişkili veri kümeleri ortak bir mekânsal depoda yönetilir</a:t>
            </a:r>
          </a:p>
          <a:p xmlns:a="http://schemas.openxmlformats.org/drawingml/2006/main">
            <a:r>
              <a:t>Kaynak: Ders planı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https://pro.arcgis.com/en/pro-app/3.5/help/data/geodatabases/manage-file-gdb/file-geodatabases.htm;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 ile yazılım aracını ilişkilendirin; araç adını kavramın yerine kullanmayın.</a:t>
            </a:r>
          </a:p>
          <a:p xmlns:a="http://schemas.openxmlformats.org/drawingml/2006/main">
            <a:r>
              <a:t>Kaynak: https://pro.arcgis.com/en/pro-app/3.5/help/data/geodatabases/manage-file-gdb/file-geodatabases.htm;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İş akışını öğrencilerin kendi proje sorularına uyarlamasını isteyin.</a:t>
            </a:r>
          </a:p>
          <a:p xmlns:a="http://schemas.openxmlformats.org/drawingml/2006/main">
            <a:r>
              <a:t>Kaynak: https://pro.arcgis.com/en/pro-app/3.5/help/data/geodatabases/manage-file-gdb/file-geodatabases.htm;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Bu kontrolleri uygulama öncesinde kısa bir kontrol listesi olarak kullanın.</a:t>
            </a:r>
          </a:p>
          <a:p xmlns:a="http://schemas.openxmlformats.org/drawingml/2006/main">
            <a:r>
              <a:t>Kaynak: https://pro.arcgis.com/en/pro-app/3.5/help/data/geodatabases/manage-file-gdb/file-geodatabases.htm;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Görseldeki veri katmanlarını, analiz girdilerini ve olası çıktıları öğrencilere buldurun.</a:t>
            </a:r>
          </a:p>
          <a:p xmlns:a="http://schemas.openxmlformats.org/drawingml/2006/main">
            <a:r>
              <a:t>Kaynak: https://pro.arcgis.com/en/pro-app/3.5/help/data/geodatabases/manage-file-gdb/file-geodatabases.htm;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Alan türü ve geçerli değer kuralları veri bütünlüğü sağlar</a:t>
            </a:r>
          </a:p>
          <a:p xmlns:a="http://schemas.openxmlformats.org/drawingml/2006/main">
            <a:r>
              <a:t>Kaynak: Ders planı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https://pro.arcgis.com/en/pro-app/3.5/help/data/geodatabases/manage-file-gdb/file-geodatabases.htm;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 ile yazılım aracını ilişkilendirin; araç adını kavramın yerine kullanmayın.</a:t>
            </a:r>
          </a:p>
          <a:p xmlns:a="http://schemas.openxmlformats.org/drawingml/2006/main">
            <a:r>
              <a:t>Kaynak: https://pro.arcgis.com/en/pro-app/3.5/help/data/geodatabases/manage-file-gdb/file-geodatabases.htm;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İş akışını öğrencilerin kendi proje sorularına uyarlamasını isteyin.</a:t>
            </a:r>
          </a:p>
          <a:p xmlns:a="http://schemas.openxmlformats.org/drawingml/2006/main">
            <a:r>
              <a:t>Kaynak: https://pro.arcgis.com/en/pro-app/3.5/help/data/geodatabases/manage-file-gdb/file-geodatabases.htm;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Bu kontrolleri uygulama öncesinde kısa bir kontrol listesi olarak kullanın.</a:t>
            </a:r>
          </a:p>
          <a:p xmlns:a="http://schemas.openxmlformats.org/drawingml/2006/main">
            <a:r>
              <a:t>Kaynak: https://pro.arcgis.com/en/pro-app/3.5/help/data/geodatabases/manage-file-gdb/file-geodatabases.htm;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Görseldeki veri katmanlarını, analiz girdilerini ve olası çıktıları öğrencilere buldurun.</a:t>
            </a:r>
          </a:p>
          <a:p xmlns:a="http://schemas.openxmlformats.org/drawingml/2006/main">
            <a:r>
              <a:t>Kaynak: https://pro.arcgis.com/en/pro-app/3.5/help/data/geodatabases/manage-file-gdb/file-geodatabases.htm;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Ortak anahtar üzerinden tablolar geçici veya kalıcı bağlanır</a:t>
            </a:r>
          </a:p>
          <a:p xmlns:a="http://schemas.openxmlformats.org/drawingml/2006/main">
            <a:r>
              <a:t>Kaynak: Ders planı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https://pro.arcgis.com/en/pro-app/3.5/help/data/geodatabases/manage-file-gdb/file-geodatabases.htm;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 ile yazılım aracını ilişkilendirin; araç adını kavramın yerine kullanmayın.</a:t>
            </a:r>
          </a:p>
          <a:p xmlns:a="http://schemas.openxmlformats.org/drawingml/2006/main">
            <a:r>
              <a:t>Kaynak: https://pro.arcgis.com/en/pro-app/3.5/help/data/geodatabases/manage-file-gdb/file-geodatabases.htm;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İş akışını öğrencilerin kendi proje sorularına uyarlamasını isteyin.</a:t>
            </a:r>
          </a:p>
          <a:p xmlns:a="http://schemas.openxmlformats.org/drawingml/2006/main">
            <a:r>
              <a:t>Kaynak: https://pro.arcgis.com/en/pro-app/3.5/help/data/geodatabases/manage-file-gdb/file-geodatabases.htm;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Bu kontrolleri uygulama öncesinde kısa bir kontrol listesi olarak kullanın.</a:t>
            </a:r>
          </a:p>
          <a:p xmlns:a="http://schemas.openxmlformats.org/drawingml/2006/main">
            <a:r>
              <a:t>Kaynak: https://pro.arcgis.com/en/pro-app/3.5/help/data/geodatabases/manage-file-gdb/file-geodatabases.htm;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Görseldeki veri katmanlarını, analiz girdilerini ve olası çıktıları öğrencilere buldurun.</a:t>
            </a:r>
          </a:p>
          <a:p xmlns:a="http://schemas.openxmlformats.org/drawingml/2006/main">
            <a:r>
              <a:t>Kaynak: https://pro.arcgis.com/en/pro-app/3.5/help/data/geodatabases/manage-file-gdb/file-geodatabases.htm;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Geometri, öznitelik ve tutarlılık hataları sistematik denetlenir</a:t>
            </a:r>
          </a:p>
          <a:p xmlns:a="http://schemas.openxmlformats.org/drawingml/2006/main">
            <a:r>
              <a:t>Kaynak: Ders planı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https://pro.arcgis.com/en/pro-app/3.5/help/data/geodatabases/manage-file-gdb/file-geodatabases.htm;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 ile yazılım aracını ilişkilendirin; araç adını kavramın yerine kullanmayın.</a:t>
            </a:r>
          </a:p>
          <a:p xmlns:a="http://schemas.openxmlformats.org/drawingml/2006/main">
            <a:r>
              <a:t>Kaynak: https://pro.arcgis.com/en/pro-app/3.5/help/data/geodatabases/manage-file-gdb/file-geodatabases.htm;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İş akışını öğrencilerin kendi proje sorularına uyarlamasını isteyin.</a:t>
            </a:r>
          </a:p>
          <a:p xmlns:a="http://schemas.openxmlformats.org/drawingml/2006/main">
            <a:r>
              <a:t>Kaynak: https://pro.arcgis.com/en/pro-app/3.5/help/data/geodatabases/manage-file-gdb/file-geodatabases.htm;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Bu kontrolleri uygulama öncesinde kısa bir kontrol listesi olarak kullanın.</a:t>
            </a:r>
          </a:p>
          <a:p xmlns:a="http://schemas.openxmlformats.org/drawingml/2006/main">
            <a:r>
              <a:t>Kaynak: https://pro.arcgis.com/en/pro-app/3.5/help/data/geodatabases/manage-file-gdb/file-geodatabases.htm;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Görseldeki veri katmanlarını, analiz girdilerini ve olası çıktıları öğrencilere buldurun.</a:t>
            </a:r>
          </a:p>
          <a:p xmlns:a="http://schemas.openxmlformats.org/drawingml/2006/main">
            <a:r>
              <a:t>Kaynak: https://pro.arcgis.com/en/pro-app/3.5/help/data/geodatabases/manage-file-gdb/file-geodatabases.htm;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File geodatabase oluşturma, alan tanımlama, domain kullanma ve kalite kontrol raporu hazırlama</a:t>
            </a:r>
          </a:p>
          <a:p xmlns:a="http://schemas.openxmlformats.org/drawingml/2006/main">
            <a:r>
              <a:t>Kaynak: Ders planı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Uygulamayı küçük adımlara bölün ve her adımda öğrencilerin ekranını kontrol edin.</a:t>
            </a:r>
          </a:p>
          <a:p xmlns:a="http://schemas.openxmlformats.org/drawingml/2006/main">
            <a:r>
              <a:t>Kaynak: https://pro.arcgis.com/en/pro-app/3.5/help/data/geodatabases/manage-file-gdb/file-geodatabases.htm;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https://pro.arcgis.com/en/pro-app/3.5/help/data/geodatabases/manage-file-gdb/file-geodatabases.htm;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https://pro.arcgis.com/en/pro-app/3.5/help/data/geodatabases/manage-file-gdb/file-geodatabases.htm;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Öğrencilerden proje günlüğüne kısa bir ek yapmalarını isteyin.</a:t>
            </a:r>
          </a:p>
          <a:p xmlns:a="http://schemas.openxmlformats.org/drawingml/2006/main">
            <a:r>
              <a:t>Kaynak: https://pro.arcgis.com/en/pro-app/3.5/help/data/geodatabases/manage-file-gdb/file-geodatabases.htm;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Doğru yanıt B seçeneğidir.</a:t>
            </a:r>
          </a:p>
          <a:p xmlns:a="http://schemas.openxmlformats.org/drawingml/2006/main">
            <a:r>
              <a:t>Kaynak: https://pro.arcgis.com/en/pro-app/3.5/help/data/geodatabases/manage-file-gdb/file-geodatabases.htm;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Doğru yanıt A seçeneğidir.</a:t>
            </a:r>
          </a:p>
          <a:p xmlns:a="http://schemas.openxmlformats.org/drawingml/2006/main">
            <a:r>
              <a:t>Kaynak: https://pro.arcgis.com/en/pro-app/3.5/help/data/geodatabases/manage-file-gdb/file-geodatabases.htm;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Doğru yanıt C seçeneğidir.</a:t>
            </a:r>
          </a:p>
          <a:p xmlns:a="http://schemas.openxmlformats.org/drawingml/2006/main">
            <a:r>
              <a:t>Kaynak: https://pro.arcgis.com/en/pro-app/3.5/help/data/geodatabases/manage-file-gdb/file-geodatabases.htm;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Haftanın beş ana kavramını öğrencilerden örneklerle tekrar etmelerini isteyin.</a:t>
            </a:r>
          </a:p>
          <a:p xmlns:a="http://schemas.openxmlformats.org/drawingml/2006/main">
            <a:r>
              <a:t>Kaynak: https://pro.arcgis.com/en/pro-app/3.5/help/data/geodatabases/manage-file-gdb/file-geodatabases.htm;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Kaynakları ders sonrası öğrencilerle paylaşın.</a:t>
            </a:r>
          </a:p>
          <a:p xmlns:a="http://schemas.openxmlformats.org/drawingml/2006/main">
            <a:r>
              <a:t>Kaynak: https://pro.arcgis.com/en/pro-app/3.5/help/data/geodatabases/manage-file-gdb/file-geodatabases.htm;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8975c4edcae41a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a71d309255d4fd5" /><Relationship Type="http://schemas.openxmlformats.org/officeDocument/2006/relationships/slideLayout" Target="/ppt/slideLayouts/slideLayout1.xml" Id="Racaccb1c9a8b4fe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caccb1c9a8b4fe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8203536fbc450c" /><Relationship Type="http://schemas.openxmlformats.org/officeDocument/2006/relationships/image" Target="/ppt/media/image.jpeg" Id="R5ec259f80526436b" /><Relationship Type="http://schemas.openxmlformats.org/officeDocument/2006/relationships/notesSlide" Target="/ppt/notesSlides/notesSlide1.xml" Id="R7a6803b2d13946a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aa05a9fad54919" /><Relationship Type="http://schemas.openxmlformats.org/officeDocument/2006/relationships/notesSlide" Target="/ppt/notesSlides/notesSlide2.xml" Id="R8ca67ee390734b3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cb5c5b322f4fb9" /><Relationship Type="http://schemas.openxmlformats.org/officeDocument/2006/relationships/notesSlide" Target="/ppt/notesSlides/notesSlide3.xml" Id="Rd356abb08f524e9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9770440bf046f0" /><Relationship Type="http://schemas.openxmlformats.org/officeDocument/2006/relationships/notesSlide" Target="/ppt/notesSlides/notesSlide4.xml" Id="R0d42e794b1df4e0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24149acd774b87" /><Relationship Type="http://schemas.openxmlformats.org/officeDocument/2006/relationships/notesSlide" Target="/ppt/notesSlides/notesSlide5.xml" Id="Re1d6eb362e5d4d8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8fbd8188234a23" /><Relationship Type="http://schemas.openxmlformats.org/officeDocument/2006/relationships/notesSlide" Target="/ppt/notesSlides/notesSlide6.xml" Id="R1afec88033564ee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4cc8d8c1ea4bbb" /><Relationship Type="http://schemas.openxmlformats.org/officeDocument/2006/relationships/notesSlide" Target="/ppt/notesSlides/notesSlide7.xml" Id="Rba653ee230254e4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96732b134b435f" /><Relationship Type="http://schemas.openxmlformats.org/officeDocument/2006/relationships/notesSlide" Target="/ppt/notesSlides/notesSlide8.xml" Id="Receab733ca8e455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51de5379794054" /><Relationship Type="http://schemas.openxmlformats.org/officeDocument/2006/relationships/image" Target="/ppt/media/image.png" Id="R58b01684ff124abe" /><Relationship Type="http://schemas.openxmlformats.org/officeDocument/2006/relationships/notesSlide" Target="/ppt/notesSlides/notesSlide9.xml" Id="Rec95b51954df423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28fc22b38d44ca" /><Relationship Type="http://schemas.openxmlformats.org/officeDocument/2006/relationships/notesSlide" Target="/ppt/notesSlides/notesSlide10.xml" Id="Rda4ad04ef3f9445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cf3d3b36d647fe" /><Relationship Type="http://schemas.openxmlformats.org/officeDocument/2006/relationships/notesSlide" Target="/ppt/notesSlides/notesSlide11.xml" Id="R4acd8cf1a3e646a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06781d1037464f" /><Relationship Type="http://schemas.openxmlformats.org/officeDocument/2006/relationships/notesSlide" Target="/ppt/notesSlides/notesSlide12.xml" Id="R76e1dd301b7d478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d1b9e497204428" /><Relationship Type="http://schemas.openxmlformats.org/officeDocument/2006/relationships/notesSlide" Target="/ppt/notesSlides/notesSlide13.xml" Id="R7b48362d170b4fe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7328393cdc47e8" /><Relationship Type="http://schemas.openxmlformats.org/officeDocument/2006/relationships/notesSlide" Target="/ppt/notesSlides/notesSlide14.xml" Id="R47404f04a9144ce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2ef92069314609" /><Relationship Type="http://schemas.openxmlformats.org/officeDocument/2006/relationships/image" Target="/ppt/media/image2.png" Id="Rf2773bc4c3314971" /><Relationship Type="http://schemas.openxmlformats.org/officeDocument/2006/relationships/notesSlide" Target="/ppt/notesSlides/notesSlide15.xml" Id="Racd72bc5bafa4bd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fb720a0dc446a1" /><Relationship Type="http://schemas.openxmlformats.org/officeDocument/2006/relationships/notesSlide" Target="/ppt/notesSlides/notesSlide16.xml" Id="R4458433658b8454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24353c47b543b0" /><Relationship Type="http://schemas.openxmlformats.org/officeDocument/2006/relationships/notesSlide" Target="/ppt/notesSlides/notesSlide17.xml" Id="R58cfebb7116e401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aa10435ed749a9" /><Relationship Type="http://schemas.openxmlformats.org/officeDocument/2006/relationships/notesSlide" Target="/ppt/notesSlides/notesSlide18.xml" Id="R048eb86cfaa4480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763ad17c2047d3" /><Relationship Type="http://schemas.openxmlformats.org/officeDocument/2006/relationships/notesSlide" Target="/ppt/notesSlides/notesSlide19.xml" Id="Rcf9855ddafa24aaf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975e8701274cc5" /><Relationship Type="http://schemas.openxmlformats.org/officeDocument/2006/relationships/notesSlide" Target="/ppt/notesSlides/notesSlide20.xml" Id="R571dfb623a3e40b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0b6ecd5e044b73" /><Relationship Type="http://schemas.openxmlformats.org/officeDocument/2006/relationships/image" Target="/ppt/media/image3.png" Id="Rc5776672d4924707" /><Relationship Type="http://schemas.openxmlformats.org/officeDocument/2006/relationships/notesSlide" Target="/ppt/notesSlides/notesSlide21.xml" Id="R824f4ec2285b4c0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47c4fa8e1c4d86" /><Relationship Type="http://schemas.openxmlformats.org/officeDocument/2006/relationships/notesSlide" Target="/ppt/notesSlides/notesSlide22.xml" Id="R950d892fef59406f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efd670ec9a4edb" /><Relationship Type="http://schemas.openxmlformats.org/officeDocument/2006/relationships/notesSlide" Target="/ppt/notesSlides/notesSlide23.xml" Id="R11189717d97a4476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4247a485ef404f" /><Relationship Type="http://schemas.openxmlformats.org/officeDocument/2006/relationships/notesSlide" Target="/ppt/notesSlides/notesSlide24.xml" Id="Rf894b98f8e784dbc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3541cc8f094ff4" /><Relationship Type="http://schemas.openxmlformats.org/officeDocument/2006/relationships/notesSlide" Target="/ppt/notesSlides/notesSlide25.xml" Id="Rdacf3f699132430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fe64f9092d4b09" /><Relationship Type="http://schemas.openxmlformats.org/officeDocument/2006/relationships/notesSlide" Target="/ppt/notesSlides/notesSlide26.xml" Id="R3d82824cd2f94876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8ddfb7b5274d84" /><Relationship Type="http://schemas.openxmlformats.org/officeDocument/2006/relationships/image" Target="/ppt/media/image4.png" Id="Rd7c9df67bb4d494f" /><Relationship Type="http://schemas.openxmlformats.org/officeDocument/2006/relationships/notesSlide" Target="/ppt/notesSlides/notesSlide27.xml" Id="R8304cf33dc5b4806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155cb92ba34fea" /><Relationship Type="http://schemas.openxmlformats.org/officeDocument/2006/relationships/notesSlide" Target="/ppt/notesSlides/notesSlide28.xml" Id="R6923f8dd61df42a4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b3285749214b83" /><Relationship Type="http://schemas.openxmlformats.org/officeDocument/2006/relationships/notesSlide" Target="/ppt/notesSlides/notesSlide29.xml" Id="R8562635a974446de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046d7f3aef4e65" /><Relationship Type="http://schemas.openxmlformats.org/officeDocument/2006/relationships/notesSlide" Target="/ppt/notesSlides/notesSlide30.xml" Id="Re2215e375bed4ccb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2b8b3f66ab442e" /><Relationship Type="http://schemas.openxmlformats.org/officeDocument/2006/relationships/notesSlide" Target="/ppt/notesSlides/notesSlide31.xml" Id="Rd5054679816b4d2c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cdfe0fadfc48ae" /><Relationship Type="http://schemas.openxmlformats.org/officeDocument/2006/relationships/notesSlide" Target="/ppt/notesSlides/notesSlide32.xml" Id="Ra3184c70a21f4125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a406593e764761" /><Relationship Type="http://schemas.openxmlformats.org/officeDocument/2006/relationships/image" Target="/ppt/media/image5.png" Id="Rc92c1b97f8874e00" /><Relationship Type="http://schemas.openxmlformats.org/officeDocument/2006/relationships/notesSlide" Target="/ppt/notesSlides/notesSlide33.xml" Id="R5c6ec22f882a433b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7de177104a4539" /><Relationship Type="http://schemas.openxmlformats.org/officeDocument/2006/relationships/notesSlide" Target="/ppt/notesSlides/notesSlide34.xml" Id="Rdf64a745c100487b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55f28fbe3a463e" /><Relationship Type="http://schemas.openxmlformats.org/officeDocument/2006/relationships/notesSlide" Target="/ppt/notesSlides/notesSlide35.xml" Id="Rc2b0f97ac317451e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abd71893414190" /><Relationship Type="http://schemas.openxmlformats.org/officeDocument/2006/relationships/notesSlide" Target="/ppt/notesSlides/notesSlide36.xml" Id="R9127800cc7c34466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dc29338ae047d0" /><Relationship Type="http://schemas.openxmlformats.org/officeDocument/2006/relationships/notesSlide" Target="/ppt/notesSlides/notesSlide37.xml" Id="Raf1a3c4a38534028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c99428f6c846b3" /><Relationship Type="http://schemas.openxmlformats.org/officeDocument/2006/relationships/notesSlide" Target="/ppt/notesSlides/notesSlide38.xml" Id="R43b89f0e376c443a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4f0134fe084d0d" /><Relationship Type="http://schemas.openxmlformats.org/officeDocument/2006/relationships/notesSlide" Target="/ppt/notesSlides/notesSlide39.xml" Id="R6148d1098efe410f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ddd0fd70c2478a" /><Relationship Type="http://schemas.openxmlformats.org/officeDocument/2006/relationships/notesSlide" Target="/ppt/notesSlides/notesSlide40.xml" Id="Rbcac8db7d05046c5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ba7378118e44d9" /><Relationship Type="http://schemas.openxmlformats.org/officeDocument/2006/relationships/notesSlide" Target="/ppt/notesSlides/notesSlide41.xml" Id="Rcc29da4702054099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b22b1335d242cb" /><Relationship Type="http://schemas.openxmlformats.org/officeDocument/2006/relationships/notesSlide" Target="/ppt/notesSlides/notesSlide42.xml" Id="Rd1040eb43ffa43ed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2d629cc5a04ffc" /><Relationship Type="http://schemas.openxmlformats.org/officeDocument/2006/relationships/notesSlide" Target="/ppt/notesSlides/notesSlide43.xml" Id="Ra14d4b7230b1482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B2CB87-C379-4151-B33F-590E92215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457200"/>
            <a:ext cx="76200" cy="590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D7C617-73BD-4064-A605-2C13EF57A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85800"/>
            <a:ext cx="5334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YAPAY ZEKÂ DESTEKLİ</a:t>
            </a:r>
          </a:p>
          <a:p xmlns:a="http://schemas.openxmlformats.org/drawingml/2006/main">
            <a:pPr>
              <a:defRPr sz="17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COĞRAFİ BİLGİ SİSTEMLERİ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1124F4-8F30-4A67-8648-60DDE34F1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09550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D5DADD"/>
                </a:solidFill>
                <a:latin typeface="Aptos"/>
                <a:ea typeface="Aptos"/>
                <a:cs typeface="Aptos"/>
              </a:rPr>
              <a:t>5.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56BBBF-0D71-48E8-8F67-DB8653827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19375"/>
            <a:ext cx="5143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Veri Kalitesi ve Geodatabase Yönetimi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461E34-6624-4520-88E5-10CF65B3B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21970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YBS 363 · Ankara Bilim Üniversitesi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80FACD-F188-4E4D-9019-F7B59A443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00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c259f80526436b"/>
          <a:srcRect xmlns:a="http://schemas.openxmlformats.org/drawingml/2006/main" l="19659" t="0" r="1965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34125" y="838200"/>
            <a:ext cx="5095875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</p:spTree>
    <p:extLst>
      <p:ext uri="{BB962C8B-B14F-4D97-AF65-F5344CB8AC3E}">
        <p14:creationId xmlns:p14="http://schemas.microsoft.com/office/powerpoint/2010/main" val="212442747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CD3818-1C88-4564-BF85-A24AF0DC6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7FFFE9-E9D8-4FAE-A86B-F0667B5FE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Bu haftanın öğrenme çıktıları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434570-FE6C-4505-B354-4D81B4275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5.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7A8AA2-0B05-4416-ACE4-BAE61CAB2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843BD9-C82F-4C35-A894-33C14767E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6EF2E5-07E8-42E9-8011-1846663C2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687CA9-850B-4D5E-9D86-5A30C9CCD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BBC0B5-FB69-41BB-9C21-08FF91432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Kavram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7B3381-D12C-4C68-8176-467DA4F23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Temel terimleri doğru kullanır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E7B21F-3B15-4C98-9E71-CB3C694C9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90719E-DCE7-47F2-9030-30FE97239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1467D1-178E-437F-A83C-17CB39A04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Uygulama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284EA5-6344-4E2A-8221-F5BD50629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ArcGIS Pro iş akışını yürütür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AB47DE-6601-4FE5-BC61-62FB9624C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496FF4-946D-4F4A-9FDC-88135829C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5BCE18-814D-4B3D-B6D1-C1C53F05D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Eleştiri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D4C42A-4A40-47B4-AA70-45552DD84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 ve yöntem sınırlılıklarını açıklar</a:t>
            </a:r>
          </a:p>
        </p:txBody>
      </p:sp>
    </p:spTree>
    <p:extLst>
      <p:ext uri="{BB962C8B-B14F-4D97-AF65-F5344CB8AC3E}">
        <p14:creationId xmlns:p14="http://schemas.microsoft.com/office/powerpoint/2010/main" val="68341188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2DD514-76F9-4597-B98F-A2228CFA2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26B405-C623-478D-823F-651B5AE33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Üç saatlik ders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C99922-260A-4984-BF38-66B9B564E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5.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0D5385-453F-49FC-B09D-16ECDFE70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0AB002-A44D-4AB6-9084-BB7B8E29D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95DF21-627B-4C6B-B0A5-5BE50E33A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71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8C774F-3846-415A-AE6C-279DE53E6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1476375"/>
            <a:ext cx="9810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İlk bölüm: kavramsal temel ve görsel örnekler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BCBD43-CBB3-47B9-9BA4-5E600F6C4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57175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83A8BF-10AD-4C5C-A08C-066F2C4FD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476500"/>
            <a:ext cx="9810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İkinci bölüm: ArcGIS Pro üzerinde adım adım gösterim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912652-D3C0-4D82-A492-7C5A6B3DF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5718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2D6CE1-3F3D-4D3B-B68F-CCF4F6AB4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476625"/>
            <a:ext cx="9810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Üçüncü bölüm: yönlendirilmiş laboratuvar ve değerlendirme</a:t>
            </a:r>
          </a:p>
        </p:txBody>
      </p:sp>
    </p:spTree>
    <p:extLst>
      <p:ext uri="{BB962C8B-B14F-4D97-AF65-F5344CB8AC3E}">
        <p14:creationId xmlns:p14="http://schemas.microsoft.com/office/powerpoint/2010/main" val="26706040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6FFC78-F11F-4A16-80C5-EE265EAA0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103A45-CDED-4C83-973B-413438339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B9ED25-42AB-4B1D-95DB-8854AE236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Veri yaşam döngüsü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2D3C26-BDC4-41AB-BF18-A2C5C9210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Planlama, üretim, bakım ve arşivleme birlikte tasarlanır</a:t>
            </a:r>
          </a:p>
        </p:txBody>
      </p:sp>
    </p:spTree>
    <p:extLst>
      <p:ext uri="{BB962C8B-B14F-4D97-AF65-F5344CB8AC3E}">
        <p14:creationId xmlns:p14="http://schemas.microsoft.com/office/powerpoint/2010/main" val="64374400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60EB56-DD44-45E1-BCBD-89CA4BFAB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2A37CF-EF20-4D11-B3C5-94379A09B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 yaşam döngüsü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A0FED7-6D92-40C9-A5DF-AB02D4972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5.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23B541-2C30-40EC-97E6-C19F88F9F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00CF57-81CC-4E0D-81BF-813E006D2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C7541D-191D-4D42-A840-AC43B5AA9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58BC3A-7532-4A38-B6DB-C4EF262C8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8258A0-5D19-4CCA-820A-D7E618164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Üretim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DB7973-AC70-45B4-A4AC-81D7D97A4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Kaynak ve yöntem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5EEB02-8506-416D-BE9B-6C967A4A9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D64FB4-1D72-4967-BCD1-F4A418D8E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C1B3BC-7C1E-401B-880E-6814988EB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Bakım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7AE7A8-6FF4-49CF-A2E9-1A73024AC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Güncelleme sorumluluğu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3BF1CE-1C15-48E1-815A-F01E76E53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2DCCA1-A947-41BB-80C1-FA11A8742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D78EB3-9617-4B4C-836E-4E8468134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Arşiv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817166-3861-4CA2-A5BA-125314407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Sürüm ve geçmiş</a:t>
            </a:r>
          </a:p>
        </p:txBody>
      </p:sp>
    </p:spTree>
    <p:extLst>
      <p:ext uri="{BB962C8B-B14F-4D97-AF65-F5344CB8AC3E}">
        <p14:creationId xmlns:p14="http://schemas.microsoft.com/office/powerpoint/2010/main" val="167543413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6AAD770-0018-4EF2-AA3D-9969F874C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66B5B6-BE6F-4833-BFA6-157E5C981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 yaşam döngüsü: kavram ve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B43893-45BD-43FA-8D17-97AE160BC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5.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E020CE-046C-4AC3-A253-B8A19F036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F7E827-3EC0-4AE5-9FA2-DC102C341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5C0867-A611-401B-B5A4-AE78A1C02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7D5DE6-0D45-4A93-A5C9-81541F089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E83660-7FD7-417D-93E0-8C6B812DF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CD0CCE-61FF-4A58-BA18-9A596D0E6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karşılığı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93A397-35B3-4CCA-98ED-A3377B530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27E8AA-ACCF-4E6B-85DB-295846B8B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Üretim: Kaynak ve yöntem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A950FE-26B0-4E86-B9DB-452D55D53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E727FF-3469-4BB7-ABB7-6B3B00769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Bakım: Güncelleme sorumluluğu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76C622-9999-465B-8FFC-21F829D16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2C8216-3A4E-424C-808D-B63C9D205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Arşiv: Sürüm ve geçmiş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77B712-8707-4621-A1ED-CD95C0C80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18BB88-BF9E-4B95-9C31-DF01952CC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Catalog, metadata ve History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3B8DD1-3EFE-40AE-A851-E098D4822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B1693E-BF5D-4B97-B8DA-848712D86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haritada ve tabloda birlikte incelenir.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5CC275-6579-4B3C-8541-79CD9D02A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D9ABDF-FA8F-4795-8B0F-A0B512C43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 ve ortam ayarları kaydedilir.</a:t>
            </a:r>
          </a:p>
        </p:txBody>
      </p:sp>
    </p:spTree>
    <p:extLst>
      <p:ext uri="{BB962C8B-B14F-4D97-AF65-F5344CB8AC3E}">
        <p14:creationId xmlns:p14="http://schemas.microsoft.com/office/powerpoint/2010/main" val="86069194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FE34370-5E28-4A27-B170-E1E529DE4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E0B6F8-D4C2-49DC-9CAD-3900839F0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 yaşam döngüsü iş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1C5D10-F77F-4C95-A7AE-6C7513184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5.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07FA85-6497-405A-AF6D-1664B35A2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3A29B1-642A-4054-8065-32568C125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A3A701-D36E-4D49-A955-D29A0E265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366834-552B-4343-9010-6604D96BB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2FAE47-CD9C-4BFC-B4FC-EA08E41E4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9EC12B-D730-4C8A-81B9-3DDC375D6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Planlama, üretim, bakım ve arşivleme birlikte tasarlanır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3954B2-5710-4222-9BAD-CCE8EFEA1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D01CFD-468B-4D5F-BCA8-642DFBC8D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4BC9D7-52D7-4355-9FB6-5A9AE259E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87898C-F005-4EBB-A012-32E84BF9A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Üretim ve Bakım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D5AA0B-D2AA-45CB-8043-F50416126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A1CCA2-F8A4-482A-A37A-74CC1069B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B9925A-02E9-48E7-AA5E-B09536EAD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İşlem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795E41-6984-4C9B-B7D8-4CA2AA4A6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Catalog, metadata ve History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17D75D-6210-423C-9D63-EF7952706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1F075A-21C1-40D6-B634-78A3FA3A5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37DD02-D866-4055-B731-935287CA6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470E8A1-7712-49D6-9155-25A658FFD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Parametre ve çıktı kalitesi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6B06F59-5877-4434-88A1-75A67523B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7FC0458-F643-430E-87AB-9FF8F235C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03B1065-FC32-4048-B8D3-737A18D51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4203B40-34E7-4F7A-8AEC-F24A1473A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Karar bağlamı ve sınırlılık</a:t>
            </a:r>
          </a:p>
        </p:txBody>
      </p:sp>
    </p:spTree>
    <p:extLst>
      <p:ext uri="{BB962C8B-B14F-4D97-AF65-F5344CB8AC3E}">
        <p14:creationId xmlns:p14="http://schemas.microsoft.com/office/powerpoint/2010/main" val="19705413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BBAEEFE-8CAE-4215-AF7E-1844786D8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2836E8-2A21-4733-B895-49E266A4D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 yaşam döngüsü için kritik kontroller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BE8E33-AA31-4277-9C5A-9B52F6365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5.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FD83D0-D79B-4CC6-9361-FEDDE909F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4FCEF6-281A-4E35-88A9-CE9828711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FB0A65-8840-45CF-B08B-4C5FB0C12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6C24A7-73D6-4468-9594-29A702F68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0F6693-D723-4CD9-A708-9F853D6D6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EE4033-50D0-4CE3-8B78-F1A9D2BF7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Girdi verisi üretim gereksinimini karşılıyor mu?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27BFCA-C7D3-4CB5-8A71-9161E0E6B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3FF55B-D0C5-40C2-BAC0-7A7B415A7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DA6623-77E1-4DD7-9F73-CCCB80781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Ölçek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A20421-3B5F-4D0E-A07B-60DA35199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Analiz birimi ve çözünürlük soruya uygun mu?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4F2581-A4C0-4EA7-850B-456090931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237002-7A98-4C1E-8A9C-44D13752B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193C67-DFD4-4BC2-8735-CAC51A248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Yöntem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BC84A3-575A-4EAE-B7BB-5E9D94ECA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Catalog, metadata ve History parametreleri gerekçelendirildi mi?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EA5EAB-02D4-454E-BE5D-1602BDE94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E0EF30-678C-4446-9866-BDADE1BA8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F689B7-71A1-42B3-87F1-F0D966563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93D8C7-03D5-4BDD-99B8-7D73D865B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Güncelleme sorumlusu olmayan veri hızla geçerliliğini kaybeder</a:t>
            </a:r>
          </a:p>
        </p:txBody>
      </p:sp>
    </p:spTree>
    <p:extLst>
      <p:ext uri="{BB962C8B-B14F-4D97-AF65-F5344CB8AC3E}">
        <p14:creationId xmlns:p14="http://schemas.microsoft.com/office/powerpoint/2010/main" val="131226724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1AD9B9-DDA5-406B-B5D0-911662B63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73EF5D-87DF-4BF5-A3C7-65AA138A1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 yaşam döngüsü: görsel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FA38FF-EB78-49F8-852E-3FE0B1FF6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5.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19923D-2DE3-4B34-A008-0EE6CEDAE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286D30-0357-4A24-9525-815647D0E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b01684ff124abe"/>
          <a:stretch xmlns:a="http://schemas.openxmlformats.org/drawingml/2006/main"/>
        </p:blipFill>
        <p:spPr>
          <a:xfrm xmlns:a="http://schemas.openxmlformats.org/drawingml/2006/main">
            <a:off x="1397342" y="1066800"/>
            <a:ext cx="9359217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98F93D-0023-401C-9CFE-413BEDAB0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6B0E80-E149-4CA6-9D8A-97F186481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Planlama, üretim, bakım ve arşivleme birlikte tasarlanır</a:t>
            </a:r>
          </a:p>
        </p:txBody>
      </p:sp>
    </p:spTree>
    <p:extLst>
      <p:ext uri="{BB962C8B-B14F-4D97-AF65-F5344CB8AC3E}">
        <p14:creationId xmlns:p14="http://schemas.microsoft.com/office/powerpoint/2010/main" val="3381262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5CC74B-7F1E-4750-B267-C68BD60A4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6BA03F-5A48-48F8-A39F-AAE07D067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0231B7-E586-4381-80D1-C0A0D9073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Geodatabase yapısı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8854AC-7E2A-44D6-B892-D3AED2DE8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İlişkili veri kümeleri ortak bir mekânsal depoda yönetilir</a:t>
            </a:r>
          </a:p>
        </p:txBody>
      </p:sp>
    </p:spTree>
    <p:extLst>
      <p:ext uri="{BB962C8B-B14F-4D97-AF65-F5344CB8AC3E}">
        <p14:creationId xmlns:p14="http://schemas.microsoft.com/office/powerpoint/2010/main" val="41939728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C28F22-7CE4-4038-B9D4-5A47966E7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BBB7AA-10AE-411C-90CC-4545F2639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Geodatabase yapısı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BF8245-8F59-4937-9E36-E7C0DA21F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5.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CF20CA-4BD5-48CF-8077-B9D4B16BB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86B664-1265-4625-98A4-520FCC1EC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03D067-C5F6-46EF-A5E6-CEB64F827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93D73E-FF3C-46AF-8ADC-109E23C20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013039-EF12-4241-98EE-B3573475A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Feature class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AA515C-0077-42BA-9B7F-8EA6DBD92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Tek geometri türü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AF449E-354C-4180-9E29-84A7DB113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DF2E6B-9251-48EC-82E3-5D254A984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6D2EE0-C604-48F5-B7E2-92F2644CC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Dataset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6B3C17-7D78-491A-BA6F-04EF95F12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Ortak referans ve topoloji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9E406A-7392-426C-A636-72CFF5591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B319CF-387E-4515-9D26-20CD39AFA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E1A0C2-2AAB-48AA-BAFE-6911AFEAE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Table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10588A-2B93-47D4-8435-AF8654334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Mekânsal olmayan kayıt</a:t>
            </a:r>
          </a:p>
        </p:txBody>
      </p:sp>
    </p:spTree>
    <p:extLst>
      <p:ext uri="{BB962C8B-B14F-4D97-AF65-F5344CB8AC3E}">
        <p14:creationId xmlns:p14="http://schemas.microsoft.com/office/powerpoint/2010/main" val="177141757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4C7BD57-CA77-4834-8AF6-2B0B238C0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BDE8C3-5C0D-4F5D-A042-F7F294454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Geodatabase yapısı: kavram ve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00FC07-D057-4D5B-AC6D-4EA9495F3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5.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F24790-5347-4317-9869-B5F1E317F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99F6DD-5C8A-4903-A3FC-3A39D70A0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BB6C43-E280-4451-AB05-C71CE9BA9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9A5806-12FE-4FF1-8102-5A565CD8C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7A6FB9-43AA-448D-B781-DC91D5AEF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6A99FD-88ED-4D0A-9B71-377E092ED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karşılığı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B2AAB1-42B8-4BD4-9C08-EE6C1FF07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6AE196-E816-42DD-9E59-1924EDCCE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Feature class: Tek geometri türü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956BA7-4C5C-4FA8-88BD-F3E468CCB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2AE0FB-855A-4F2E-9701-B22B47BA6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Dataset: Ortak referans ve topoloji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171F63-7B04-4E61-9E36-328701653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C9D1B6-FB60-49F1-B65E-2CB9E3694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Table: Mekânsal olmayan kayıt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DC14CF-2772-458F-A939-F495C45D5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F33DFE-753E-4DB3-8224-B839B956F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New File Geodatabase ve Feature Dataset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6CF32D-3642-4901-A0FB-C25ACC465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DB0315-8FCE-407A-9E40-EE31CCE3F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haritada ve tabloda birlikte incelenir.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460A4E-ADAF-4663-B6E9-41C4BBAEA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6C74FF-9899-48D5-9B8E-22B87B456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 ve ortam ayarları kaydedilir.</a:t>
            </a:r>
          </a:p>
        </p:txBody>
      </p:sp>
    </p:spTree>
    <p:extLst>
      <p:ext uri="{BB962C8B-B14F-4D97-AF65-F5344CB8AC3E}">
        <p14:creationId xmlns:p14="http://schemas.microsoft.com/office/powerpoint/2010/main" val="109634236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7E719F9-6D97-4034-A704-340E1460A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FC241A-7A2E-46D2-B4F9-BCDB4456D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Geodatabase yapısı iş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B37980-421E-4B2F-A270-99E93B7D4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5.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4333F3-C204-413F-B1F6-E121EDC9F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C6462F-03CA-42FD-8E54-BAAD3FBD4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C9E462-D715-4382-94A7-B6A43338C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E30799-FE9F-46BD-9E23-145DD81B1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2D4B99-EC58-4082-9597-CCC4263A8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55313C-9BE9-4865-BFCB-E69D145F0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İlişkili veri kümeleri ortak bir mekânsal depoda yönetilir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CBBB18-A7EE-4321-A28C-89D29705A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0D60F8-4570-4F91-B159-6438BF7F3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BA2184-0E5C-44A5-B967-98DF0CA2D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342F70-ECA4-48AD-BC79-AA2E7DA1B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Feature class ve Dataset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032359-1D33-49B8-AC60-9A4A165FD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6803CE-C952-4DC1-9E77-E4DC59A79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0D7FE9-58DA-4BE7-A8C4-61CFAFEE8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İşlem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6C6C0C-AF21-4417-9A50-1EA7126CC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New File Geodatabase ve Feature Dataset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4EB02A-6960-44A7-9FC9-2A5B4F23E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58E4C9-D227-4378-B68C-450A52C61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A715AD-DA81-4683-A41A-111D3908D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AC074F-631A-4CF4-8E9E-40C5B6870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Parametre ve çıktı kalitesi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B2D8BC9-8FAA-44E9-B667-E2D0EB488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12DAB20-18E5-4F27-B72E-A99898B5B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43489CF-2FF7-4C08-A1AD-F76FBC948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A5E27CD-2B3B-4F20-ADA1-7876B50D4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Karar bağlamı ve sınırlılık</a:t>
            </a:r>
          </a:p>
        </p:txBody>
      </p:sp>
    </p:spTree>
    <p:extLst>
      <p:ext uri="{BB962C8B-B14F-4D97-AF65-F5344CB8AC3E}">
        <p14:creationId xmlns:p14="http://schemas.microsoft.com/office/powerpoint/2010/main" val="189386590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1B7F317-4F04-4C74-A29F-E987098AA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14A868-BC9A-4CBC-9E42-A0058F353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Geodatabase yapısı için kritik kontroller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A30F1E-689C-4E3C-877D-E4DA6D227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5.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C92F58-3721-4C7B-B499-5F1773FB8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7F5D65-643D-4E60-A77E-D1D312F9F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EFE0C3-4D2D-4ACD-97FE-091E762C2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B8206C-28A5-483F-9DE5-C6E1E99E8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B633F1-880F-4C96-BE1D-2A4FC88D8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AFCBFC-CA2B-44D6-AF77-55B64F6E0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Girdi verisi feature class gereksinimini karşılıyor mu?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CF69B9-03F1-4A8C-A144-DD1665602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D33BE5-B49D-4159-B47E-4324E4874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BDAF14-3300-4EFA-B527-3EE868404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Ölçek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7258CA-C898-4FF6-A734-15007880B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Analiz birimi ve çözünürlük soruya uygun mu?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2A4C52-D7DC-4627-86F2-EAA32D27A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A2FF9E-5BDC-49AC-A73C-54E4DFC31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2E3B54-877D-441C-8F3E-603C7EA9C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Yöntem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F94960-3E68-4821-B0B2-859EAB20D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New File Geodatabase ve Feature Dataset parametreleri gerekçelendirildi mi?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5554AF-1E0E-48F9-B15B-A527DB5A1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88BA47-BD6E-4599-98F9-D32C94B19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57E19A-953A-49BC-98EA-F101B8EAA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4C207F-BC6B-4792-9A02-DACA9BCF1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Klasör düzeni geodatabase veri modelinin yerini tutmaz</a:t>
            </a:r>
          </a:p>
        </p:txBody>
      </p:sp>
    </p:spTree>
    <p:extLst>
      <p:ext uri="{BB962C8B-B14F-4D97-AF65-F5344CB8AC3E}">
        <p14:creationId xmlns:p14="http://schemas.microsoft.com/office/powerpoint/2010/main" val="187827577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BF0B89-B530-4525-87ED-5962F93E8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250D93-B719-4D54-971B-DAFCB4509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Geodatabase yapısı: görsel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CFED00-4129-43AC-BD55-0E6661492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5.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2D14F2-DD4B-447B-918A-6E26AA3B1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6722BD-7C47-4304-8381-E23DA7713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773bc4c3314971"/>
          <a:stretch xmlns:a="http://schemas.openxmlformats.org/drawingml/2006/main"/>
        </p:blipFill>
        <p:spPr>
          <a:xfrm xmlns:a="http://schemas.openxmlformats.org/drawingml/2006/main">
            <a:off x="552450" y="1110762"/>
            <a:ext cx="11049000" cy="4674577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AD41C6-24C7-4BDB-820D-D4C0C3388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0C67E2-25A4-4FB6-874B-A6EA22EA2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İlişkili veri kümeleri ortak bir mekânsal depoda yönetilir</a:t>
            </a:r>
          </a:p>
        </p:txBody>
      </p:sp>
    </p:spTree>
    <p:extLst>
      <p:ext uri="{BB962C8B-B14F-4D97-AF65-F5344CB8AC3E}">
        <p14:creationId xmlns:p14="http://schemas.microsoft.com/office/powerpoint/2010/main" val="164992384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2F1DFE-231D-4C18-BCC2-7BF9437F9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EEBA11-801A-4A5B-AE32-DDD8CB870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086091-D353-49FB-BD7E-9CA786E11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Alan ve domain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7B56E7-E03E-49AA-BBE0-6B01715D9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Alan türü ve geçerli değer kuralları veri bütünlüğü sağlar</a:t>
            </a:r>
          </a:p>
        </p:txBody>
      </p:sp>
    </p:spTree>
    <p:extLst>
      <p:ext uri="{BB962C8B-B14F-4D97-AF65-F5344CB8AC3E}">
        <p14:creationId xmlns:p14="http://schemas.microsoft.com/office/powerpoint/2010/main" val="187413204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76CD7B-B9FD-4514-AC09-C878A5828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0BABD4-3A39-46A2-97BE-D8C61EBF0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Alan ve domain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B1836F-1074-4FC9-91D6-C574926FB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5.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676171-48F6-4E6A-BADA-960D8D705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658023-745F-4483-809A-2D2683B25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1D8AC7-A53B-4B91-96D2-671C68098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025C89-DD00-48D9-9A1C-6F40B2DA6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F76C04-CD8A-4386-8761-5574E7A7D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Field type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AEF177-3F73-4E2F-B9A4-CBA355A93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Metin, sayı ve tarih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9B17BF-FFCE-472B-A1FB-3B3A7B52B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0B74B3-DFCC-496A-90C5-1A35B243F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CA338F-B456-4D71-93F2-3004A9DE4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Coded domain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51F72C-30C4-469C-9DE7-DCEC2BEE9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İzin verilen değer listesi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4B8DF4-FE25-4D33-AB20-03F24A83F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4A59F6-DFD3-420C-9EA7-0102281E3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C628C7-1658-433C-9694-F3D3802B5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Range domain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632F68-76BD-4885-9CB2-36F56D6E5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Geçerli sayısal aralık</a:t>
            </a:r>
          </a:p>
        </p:txBody>
      </p:sp>
    </p:spTree>
    <p:extLst>
      <p:ext uri="{BB962C8B-B14F-4D97-AF65-F5344CB8AC3E}">
        <p14:creationId xmlns:p14="http://schemas.microsoft.com/office/powerpoint/2010/main" val="57719894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CFFBD9C-A935-444C-8235-C8D739C0E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9A9E60-82AA-4BC6-B64C-D70510B2E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Alan ve domain: kavram ve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972C78-9C1A-4D2E-96FA-0E051B5B2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5.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7D847F-BB19-4B20-A994-A0BD2F61D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305550-2571-42D0-834B-0ECB8B88E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35B0C1-275D-4CEB-BDB1-C63ACCFB1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9B878C-9A88-4E52-AB90-89706AA18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7F6C66-1F39-4DDB-AB03-71447F6F9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874EFE-AF0F-401A-BDDB-B70D02250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karşılığı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8AFDB4-AD57-4222-9BC8-C218AB2D5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97BCFD-030F-4F6A-9F7F-D20AE89E8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Field type: Metin, sayı ve tarih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7EB314-BA99-4D03-BCF3-78D91CBD9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072049-0FD6-4A39-B798-29570CB65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Coded domain: İzin verilen değer listesi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3D5A21-FF5C-40A2-A00D-DCF3F76ED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290597-67C1-4A5A-841D-EA84177C3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Range domain: Geçerli sayısal aralık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5C58D6-C62F-4032-B40F-CAC685913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AF7C35-7042-491B-B2C7-C24EC00F5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Fields view ve Domains view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16D701-4990-4277-B58A-67A304966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1959E4-2B62-4BC7-AB76-2631E7C59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haritada ve tabloda birlikte incelenir.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70AF54-DBF5-40F6-938B-13E200ECC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13C1FD-C0D8-400D-A6D6-484765F53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 ve ortam ayarları kaydedilir.</a:t>
            </a:r>
          </a:p>
        </p:txBody>
      </p:sp>
    </p:spTree>
    <p:extLst>
      <p:ext uri="{BB962C8B-B14F-4D97-AF65-F5344CB8AC3E}">
        <p14:creationId xmlns:p14="http://schemas.microsoft.com/office/powerpoint/2010/main" val="11795112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3AB640B-C33A-4BCC-A5A6-1643D09E6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88E142-4ECC-4BE8-A7C2-2A65EFAA8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Alan ve domain iş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825577-6F50-4EA4-925C-F411DEC0E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5.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C50403-FDDF-4B86-B6EE-8C23DABEE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053CF3-EDB9-4806-9411-6A07063F3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66D112-608D-4A76-BDBF-7A978115A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C3BF52-CD2D-487A-BBA4-5D33F34EC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AC78E0-5E50-4C99-AC9F-8715B21E9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2B906F-CF14-486B-998D-2941E65FF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Alan türü ve geçerli değer kuralları veri bütünlüğü sağlar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87FD98-A0C1-4DB9-9C6F-7C570240F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4F5B4A-5A30-43D6-A615-26F36282B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CE66C7-D678-4A83-9C87-9B373EC5E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0522FF-76CA-436D-A829-9C91F4F80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Field type ve Coded domain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62DED4-7D90-41E4-8B06-85F01938E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0313B3-F8A0-4AAF-A4AA-B86E82938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1EFD74-7333-49AD-BBE4-693060832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İşlem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E07CCA-4BB6-4DBC-B5C5-063D5A6B1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Fields view ve Domains view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D34ACA-1BB8-49FB-99EF-86C3B6074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9768C6-5967-402B-A602-46E230C4B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61BF94-B690-4B75-87A0-9494CE184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4954F35-C36B-46C4-8CB7-3D6FF5D28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Parametre ve çıktı kalitesi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8C3B749-D370-4ED4-BBB0-CC68AB078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EB85B8E-79A6-462C-9D5A-1F2221859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7817FC0-B6FB-4D4B-B9D5-77B803E71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34ECAA1-F9E0-4F86-B884-991FB96DB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Karar bağlamı ve sınırlılık</a:t>
            </a:r>
          </a:p>
        </p:txBody>
      </p:sp>
    </p:spTree>
    <p:extLst>
      <p:ext uri="{BB962C8B-B14F-4D97-AF65-F5344CB8AC3E}">
        <p14:creationId xmlns:p14="http://schemas.microsoft.com/office/powerpoint/2010/main" val="518519158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6077F84-29E2-4A50-9C4D-8FAFEC35D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506E01-19C0-4940-8315-0831CBEA2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Alan ve domain için kritik kontroller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FC0BB5-E7E7-40F3-82B5-7594FE6D7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5.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D1AFA5-FBAF-4CCF-B2C0-32BCF95B9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37D829-146D-4993-BFD9-ED3D962C4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B337B7-9450-4EC0-A80A-9CA1E2CDB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F62E3D-1FB8-4851-908E-011755F92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2997DF-B615-464A-AEDA-2FC38A383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DC165B-0A2B-44F3-8580-65A1590A6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Girdi verisi field type gereksinimini karşılıyor mu?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8039E9-185B-4420-A8DB-09BFCDC89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4D361E-C438-4DCC-82C6-D824FA36A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22E05E-49C6-437D-8427-9FFC9EABA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Ölçek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D5B13E-4F98-43C4-B614-7D0575389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Analiz birimi ve çözünürlük soruya uygun mu?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92DA89-E7E8-4A1A-9841-C421EE0E6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8AA173-2D6E-401B-8C8A-EB6563B6D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ED824A-4AAC-4E95-B5E3-80D3394CD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Yöntem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1FD381-1938-4777-B70F-B2B4CCFF1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Fields view ve Domains view parametreleri gerekçelendirildi mi?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8D1FC8-EF96-4990-A09B-C73D72C1D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4EF208-40EE-4A4A-9734-69358E893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122632-287A-4AC2-ABBB-998DEDC7F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A6F865-0EED-40CA-891C-E0DBB0ED3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Yanlış alan türü hesaplama ve sıralama sorunlarına yol açar</a:t>
            </a:r>
          </a:p>
        </p:txBody>
      </p:sp>
    </p:spTree>
    <p:extLst>
      <p:ext uri="{BB962C8B-B14F-4D97-AF65-F5344CB8AC3E}">
        <p14:creationId xmlns:p14="http://schemas.microsoft.com/office/powerpoint/2010/main" val="27700123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972EF8-944B-4F65-A6C2-C46AF6817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6BDC4A-4030-4F4E-B836-74A1599D8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Alan ve domain: görsel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E55C7C-4BB6-40D4-A484-8DA4B0D45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5.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9B7278-6633-4CD3-85C6-7924D73DE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16F9BC-F0AD-41D4-8D08-B04C472E3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776672d4924707"/>
          <a:stretch xmlns:a="http://schemas.openxmlformats.org/drawingml/2006/main"/>
        </p:blipFill>
        <p:spPr>
          <a:xfrm xmlns:a="http://schemas.openxmlformats.org/drawingml/2006/main">
            <a:off x="1228251" y="1066800"/>
            <a:ext cx="9697398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DCCED6-76C9-480B-87B5-0E069F239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D42D06-744D-4F8B-9318-807826847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Alan türü ve geçerli değer kuralları veri bütünlüğü sağlar</a:t>
            </a:r>
          </a:p>
        </p:txBody>
      </p:sp>
    </p:spTree>
    <p:extLst>
      <p:ext uri="{BB962C8B-B14F-4D97-AF65-F5344CB8AC3E}">
        <p14:creationId xmlns:p14="http://schemas.microsoft.com/office/powerpoint/2010/main" val="181868809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BBEA29-9CA6-4380-A975-10175378C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BD2E72-2CB1-47CA-B298-896F174C7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201219-B278-457A-B6DA-AEB7AD746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Join ve relate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7F7187-2EE3-4B91-A921-4DC452A94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Ortak anahtar üzerinden tablolar geçici veya kalıcı bağlanır</a:t>
            </a:r>
          </a:p>
        </p:txBody>
      </p:sp>
    </p:spTree>
    <p:extLst>
      <p:ext uri="{BB962C8B-B14F-4D97-AF65-F5344CB8AC3E}">
        <p14:creationId xmlns:p14="http://schemas.microsoft.com/office/powerpoint/2010/main" val="116364690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3AD2C4-1113-4702-A500-1E34CB980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0EA372-7710-4168-9CDA-68F09BD4D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Join ve relate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17F3E0-702C-4BAD-A3C3-7E98FC230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5.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910DEC-63B2-4D38-86B5-E44BCFC48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6ECD58-5928-4F02-8443-C0EB25FA5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F19B3B-B72A-45C8-BE27-569170FC8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763B72-6D6A-4F09-875C-11786A935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0D4603-4C97-4C5F-94F4-1F35BFEBF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Join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E4E30A-5861-43A2-9E33-06ED0C07F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Sütunların eklenmesi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E8F3A1-BF46-4636-90F1-F3B4ACF29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405E5E-4A78-41E6-A7D9-AE293922F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DCD383-97D5-49C4-91B0-93D1BD3D6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Relate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CD7CEE-CBCD-4F0F-A0D8-4AD41D129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Kayıtlar arası ilişki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1D038F-00F0-4152-AE62-885D3FCC4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26A175-C38F-4C44-AABC-B5C4AFEAA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43989F-2B98-4FD2-98DD-CF6F8AA6D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Key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2E14B8-C168-4C9B-8AF4-2E2D4608B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Eşleştirme alanı</a:t>
            </a:r>
          </a:p>
        </p:txBody>
      </p:sp>
    </p:spTree>
    <p:extLst>
      <p:ext uri="{BB962C8B-B14F-4D97-AF65-F5344CB8AC3E}">
        <p14:creationId xmlns:p14="http://schemas.microsoft.com/office/powerpoint/2010/main" val="1694011222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D09B1D0-DBF5-43F1-8A4A-378E21206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392E43-8F86-4D12-9936-C5ACFF5FD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Join ve relate: kavram ve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39F786-CD8E-41E3-8E30-805D73E2E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5.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9CB77C-1750-48F6-A6AE-4647357AC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04D28B-C42D-4088-968A-7E8795F24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38BF55-7445-4161-BA1E-C5B88719C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02FF49-B8E0-42EE-9A45-69DA7F7E0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58B93A-3D28-4A14-8E5B-A78AFE925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F8915A-161B-42F6-9DB9-22DF6B58C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karşılığı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9B6C9E-5EE5-4821-813C-5071DD253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9BA37E-1A30-4084-B745-5EA8B32A1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Join: Sütunların eklenmesi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F72F30-D4DA-4EB6-B16A-8CE5AEB56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483F29-666D-4431-86C5-D80514B58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Relate: Kayıtlar arası ilişki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CE2A8E-0CC5-413E-9438-8B0A05821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667995-E645-445C-BDDF-3B9050F25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Key: Eşleştirme alanı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0B3C0B-AA2A-4338-A80A-0218BBD12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1C121F-0246-403D-AA6E-D95ED9640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Add Join, Add Relate ve Relationship Class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17B045-1B96-49DF-BFA9-BB31CE6BE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0C5DD2-8A72-4B14-B14E-0FE13AF3C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haritada ve tabloda birlikte incelenir.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5FB5707-A056-475E-B8F4-8E9A3BFE5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CEA6D8-CE76-4FFE-9637-DA79BB5BB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 ve ortam ayarları kaydedilir.</a:t>
            </a:r>
          </a:p>
        </p:txBody>
      </p:sp>
    </p:spTree>
    <p:extLst>
      <p:ext uri="{BB962C8B-B14F-4D97-AF65-F5344CB8AC3E}">
        <p14:creationId xmlns:p14="http://schemas.microsoft.com/office/powerpoint/2010/main" val="344842346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2660362-AA49-4DC4-828E-07D0CEED0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517C15-3173-43FC-A60F-111AC88D8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Join ve relate iş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48AEC1-3D76-4970-9099-AD29DB4FB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5.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D0D5A5-0B9E-4208-AF22-63C024F3A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708EF2-3519-47EE-95BF-1D4724197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D77BDB-910B-4A80-9AA7-0441425FF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954EA5-24CF-48E4-A425-18CA26AB3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2B9635-35D4-46A0-A63E-0C36E5C30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A2AB90-E87D-48D5-891F-E1E1C4E97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917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Ortak anahtar üzerinden tablolar geçici veya kalıcı bağlanır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2BEBF3-9AEF-452A-A3F0-8BFFC5A92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906192-418E-4EE1-8E59-9E8A8FB7D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D035DF-66C2-4931-A1A0-71D3ACC67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AF84FA-F960-4600-A0CC-7002F363A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Join ve Relate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AA6590-4460-43C9-B21F-F47E5E052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AADC0C-D6FD-4038-89AA-8A89AB5F3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CA077F-95EF-4EA3-99A9-088166E22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İşlem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52D611-5E0C-4D63-9442-0DDDD022B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Add Join, Add Relate ve Relationship Class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936BF4-068B-4A52-A6CD-BD56C017C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4D08DB-C452-429C-9B27-2E806A470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2BB560-E2A8-45EE-A9FA-47D92F5D9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76AAEF1-7547-4C72-8376-3240ABA8D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Parametre ve çıktı kalitesi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5E6CE0F-0A24-4EFA-8C8D-DFB90A020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8152267-C8CB-4D83-AF0D-B61E798EA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EADA2DB-3C29-411F-B586-E276AE852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B5785CB-6B5C-436C-9A61-C78EFA653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Karar bağlamı ve sınırlılık</a:t>
            </a:r>
          </a:p>
        </p:txBody>
      </p:sp>
    </p:spTree>
    <p:extLst>
      <p:ext uri="{BB962C8B-B14F-4D97-AF65-F5344CB8AC3E}">
        <p14:creationId xmlns:p14="http://schemas.microsoft.com/office/powerpoint/2010/main" val="782386621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0255F8D-8DC8-4FE9-9F5C-6EB40857B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F2E486-2631-4911-AED2-23365C71E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Join ve relate için kritik kontroller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2654AD-9B09-4628-A79E-448738B76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5.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90901A-07CF-428F-89C8-0EE1E70DC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146AEE-B8CC-434F-8B24-80C5E03E1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C7041F-D62F-400B-BA70-BC9009556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9E7C93-34A5-4785-B2CD-61E983DB4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AEF44E-9B4B-4608-9310-7460DC9CF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19F328-C76A-40EC-95C5-0AC906761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Girdi verisi join gereksinimini karşılıyor mu?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1FE665-943D-4CF6-9889-BBA931A85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1687DC-7CC0-49E8-8308-A239CEC9C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2BAD04-EEFB-49DE-B4E8-686D00B8D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Ölçek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7E4D54-7DAA-4E36-BEA8-FD3EA88CF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Analiz birimi ve çözünürlük soruya uygun mu?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EB233F-40FE-4B63-A80D-87753E4F3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9F098E-AA96-4132-A9CA-DC4D899FE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7E9446-4471-4969-BBE6-8F1500B23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Yöntem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B88D03-DE54-41A1-A84E-7DB285923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Add Join, Add Relate ve Relationship Class parametreleri gerekçelendirildi mi?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025E1B-5525-4E8F-9331-51DF45905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511AB1-365A-49C2-9EF8-7B773C06C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3FE742-6624-4AC4-A912-E35E2EC41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409B6BE-2343-474D-B05B-E7ACB2EAE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Tekrarlı veya boş anahtar kayıtları yanlış eşleştirir</a:t>
            </a:r>
          </a:p>
        </p:txBody>
      </p:sp>
    </p:spTree>
    <p:extLst>
      <p:ext uri="{BB962C8B-B14F-4D97-AF65-F5344CB8AC3E}">
        <p14:creationId xmlns:p14="http://schemas.microsoft.com/office/powerpoint/2010/main" val="244758633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83B43B-A2E7-4A59-8588-510C9FB6D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EC4139-5BF4-45A3-9743-5D5FB3BD3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Join ve relate: görsel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0A9733-6829-4C09-8689-01AD59680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5.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D9735F-55FA-4CA2-B177-67924D8E6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71917D-B8B5-4928-8F04-9222D90DB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c9df67bb4d494f"/>
          <a:stretch xmlns:a="http://schemas.openxmlformats.org/drawingml/2006/main"/>
        </p:blipFill>
        <p:spPr>
          <a:xfrm xmlns:a="http://schemas.openxmlformats.org/drawingml/2006/main">
            <a:off x="844792" y="1066800"/>
            <a:ext cx="10464317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CCAF74-B173-4091-A5AC-4069D2A7F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6CC27D-5236-4F8A-A149-FB0A897EB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Ortak anahtar üzerinden tablolar geçici veya kalıcı bağlanır</a:t>
            </a:r>
          </a:p>
        </p:txBody>
      </p:sp>
    </p:spTree>
    <p:extLst>
      <p:ext uri="{BB962C8B-B14F-4D97-AF65-F5344CB8AC3E}">
        <p14:creationId xmlns:p14="http://schemas.microsoft.com/office/powerpoint/2010/main" val="1878694814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6CB81A-688A-4CA0-ABEE-66E07C79E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CA1C25-FD73-4882-9A60-54E5E4093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5214BD-8570-4174-A728-D6CD5A3F3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Kalite ve topoloji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961219-CE85-4352-8CA4-AEBC330A7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Geometri, öznitelik ve tutarlılık hataları sistematik denetlenir</a:t>
            </a:r>
          </a:p>
        </p:txBody>
      </p:sp>
    </p:spTree>
    <p:extLst>
      <p:ext uri="{BB962C8B-B14F-4D97-AF65-F5344CB8AC3E}">
        <p14:creationId xmlns:p14="http://schemas.microsoft.com/office/powerpoint/2010/main" val="1846992926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CA80FA-9F2E-4775-9177-DE5B508A2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C21E16-85CE-4023-8892-64C18E151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Kalite ve topoloji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F25D21-405F-4ABE-B417-4451E0477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5.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2032AC-F86E-45ED-B35E-69BF5ABB3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96D1A6-8BB5-4E65-95F7-ECE158FCB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D48C3A-8D83-4B36-97E4-249C155E8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05F88D-70A4-4108-AA1D-351812760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E7C099-5953-4060-B97F-E5540CAF5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Completeness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6EA037-83A8-4D82-A36F-06FDB8865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Eksik kayıt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9C2550-B467-49C7-9449-62827639D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BD3665-B7D5-4F96-96E2-AF12C11C4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DBDF65-E5C3-41D0-A940-DC8230F09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Consistency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091854-1389-405F-9E41-2488EEC36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Kural uyumu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ADB5BB-6377-4B33-BFBC-A609EC6A2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6A0E53-3A8E-4504-9EBD-E03DABFC9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4E0C11-074C-4882-A908-5EF7CB6E6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Topology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581E96-C413-49AD-8C31-FAF8DE863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Mekânsal ilişki kuralları</a:t>
            </a:r>
          </a:p>
        </p:txBody>
      </p:sp>
    </p:spTree>
    <p:extLst>
      <p:ext uri="{BB962C8B-B14F-4D97-AF65-F5344CB8AC3E}">
        <p14:creationId xmlns:p14="http://schemas.microsoft.com/office/powerpoint/2010/main" val="67036602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E5C1A1-DC27-4B14-85E5-CF57BD086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BDC5D6-C559-4ACE-9F04-AC13D014A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Kalite ve topoloji: kavram ve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1343A5-785D-4EE6-A0E8-6D0C07A5E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5.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0E2A1B-0127-4076-92B5-89660F7E2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C32438-766E-4F72-902F-776271EC8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24B494-A36D-49C2-A10C-358FBE505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324586-B8C3-45CE-A4F4-67E27A199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747F8C-E9BF-4BA9-BDB3-2D6DD17F0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4C36EA-A6C9-4965-A782-BD00C2D4A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karşılığı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1EDC72-C05F-4CD3-ABF3-AD41BED77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1394A0-DAD4-414F-91BF-A54C1550A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Completeness: Eksik kayıt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C58CCB-D1CF-41BC-AA2D-B41077561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974541-8339-4D67-86DA-5A24AA251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Consistency: Kural uyumu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DB0E81-7A58-4727-82A0-79E2CD6A0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2EDC75-855D-4C9D-BC3A-7415B3D9A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Topology: Mekânsal ilişki kuralları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71E570-75B3-4FA7-88C8-31B0C5C84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70ACA9-A247-4A2C-902A-1CD8AEDA6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Check Geometry, Repair Geometry ve topology rules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2DAA07-8724-498E-AB3E-450DCF5C9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8AACE1-4173-4587-938E-C7C632AD7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haritada ve tabloda birlikte incelenir.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88402B-661A-4D6F-98EA-C1E1D95C7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87ECC7-F135-492E-B7E2-3D047E724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 ve ortam ayarları kaydedilir.</a:t>
            </a:r>
          </a:p>
        </p:txBody>
      </p:sp>
    </p:spTree>
    <p:extLst>
      <p:ext uri="{BB962C8B-B14F-4D97-AF65-F5344CB8AC3E}">
        <p14:creationId xmlns:p14="http://schemas.microsoft.com/office/powerpoint/2010/main" val="2119539054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936CB6E-1AE4-47A3-A792-E07E9539A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8D5FA1-812D-4250-9E19-A56431FE8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Kalite ve topoloji iş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0480CD-2D10-431B-815D-A5CF42C00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5.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34C3F8-A00D-4520-8B64-06050B07A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9ED401-C504-441C-A420-2493A928F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715F85-EAC6-4FA3-96B4-A57008E52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4BAA9E-A1A1-418A-A5F9-6BE97DE35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306997-0568-4AF5-AD13-5B9041260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D1A750-E710-4B96-B7EF-EDCD659EC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Geometri, öznitelik ve tutarlılık hataları sistematik denetlenir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5D65A5-B8B8-4B4A-914C-F7C0B0C48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0EDBFA-CC28-49DC-9B75-12388DA46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D93673-A14A-4E58-8FEB-C162292E3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4D1DBA-CDBA-4F5D-92E8-883B892EB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Completeness ve Consistency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D0332E-7189-429F-8F32-50DC1A4C7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A762C5-CCC5-485D-AADC-5EE9BE312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D6AB2A-DECE-4099-BB1F-9E096AA5F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İşlem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9CF964-EEDE-4011-9DC6-660F343D2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Check Geometry, Repair Geometry ve topology rules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FC9152-837B-4EC0-9710-7D0A14613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AE16BD-FF4D-4091-9E2B-DF4800233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48D180-8B8F-4D6F-8827-0D78F8A68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03B367-0EAA-4B6B-93B1-B845FC2A4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Parametre ve çıktı kalitesi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9615B1E-8ED7-4BA6-A120-9E317C965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859A124-CF64-4B51-A893-472D6BC54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77937AE-9231-4645-B2CC-11603FDD4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C21FDB5-9762-4BE2-A163-4E9E36333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Karar bağlamı ve sınırlılık</a:t>
            </a:r>
          </a:p>
        </p:txBody>
      </p:sp>
    </p:spTree>
    <p:extLst>
      <p:ext uri="{BB962C8B-B14F-4D97-AF65-F5344CB8AC3E}">
        <p14:creationId xmlns:p14="http://schemas.microsoft.com/office/powerpoint/2010/main" val="1176404542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BDB272C-14AC-4AF5-B775-94A815B7F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760587-8C88-4C50-9885-0AF8E781A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Kalite ve topoloji için kritik kontroller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BA4E63-4489-4E16-83BF-FB30F6F8F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5.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18B898-512C-4BB2-8B83-C19588660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310AD6-AC88-466F-A6B0-5B8E948A4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91037D-DB24-47B4-BE01-C6BF802B4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D1F05A-3F6F-4798-9861-E49823840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28E922-F52D-427B-9E5D-190ADE70F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B56761-98A6-4953-9F11-2C0408436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Girdi verisi completeness gereksinimini karşılıyor mu?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F4B176-408E-44AE-A5D1-15546360D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4D3EFA-99D7-4B34-B05E-013A45B94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816CA2-8D09-4DD9-8169-8901F35E4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Ölçek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9E24B7-AD2D-4E9B-A698-18677074B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Analiz birimi ve çözünürlük soruya uygun mu?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203114-1D84-4BAE-A2AB-C46DA70EF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E7E446-5B3E-4D58-B769-C58F7FEA9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5D5C8A-9AC8-4763-A813-8B67340F7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Yöntem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8AAE8F-F39C-44AD-99A4-B2DFD228C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Check Geometry, Repair Geometry ve topology rules parametreleri gerekçelendirildi mi?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BA6E90-B3A0-4E71-B33B-E3AB3F2E9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621901-3A23-417D-85B2-831215C02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F2E589-19C7-4695-87F9-A25E6A5D3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DE1D6F-D273-430A-8EC8-634101ACA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Hata raporu olmadan yapılan temizlik tekrarlanabilir değildir</a:t>
            </a:r>
          </a:p>
        </p:txBody>
      </p:sp>
    </p:spTree>
    <p:extLst>
      <p:ext uri="{BB962C8B-B14F-4D97-AF65-F5344CB8AC3E}">
        <p14:creationId xmlns:p14="http://schemas.microsoft.com/office/powerpoint/2010/main" val="537068592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601CFB-A55B-4EBC-82CC-0A966B689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D9CC08-0C80-41B1-B77E-C3F2FC772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Kalite ve topoloji: görsel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31E820-06EA-4840-BA3A-E0A3846EA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5.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FB83C4-E147-4A9C-BFD0-EDD87E3C1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EBFF74-5613-49E6-99E9-C471B8DBC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2c1b97f8874e00"/>
          <a:stretch xmlns:a="http://schemas.openxmlformats.org/drawingml/2006/main"/>
        </p:blipFill>
        <p:spPr>
          <a:xfrm xmlns:a="http://schemas.openxmlformats.org/drawingml/2006/main">
            <a:off x="2883684" y="1066800"/>
            <a:ext cx="6386532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95AC7C-79CF-4EEE-8955-854600472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281372-DB75-4DFD-B185-D6ADD1EFF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Geometri, öznitelik ve tutarlılık hataları sistematik denetlenir</a:t>
            </a:r>
          </a:p>
        </p:txBody>
      </p:sp>
    </p:spTree>
    <p:extLst>
      <p:ext uri="{BB962C8B-B14F-4D97-AF65-F5344CB8AC3E}">
        <p14:creationId xmlns:p14="http://schemas.microsoft.com/office/powerpoint/2010/main" val="1157536325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AA3C4E-F87E-4E5C-B88B-6AEF1FC7D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4A7F4E-6680-4915-955B-6D9AF10D2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LABORATUVAR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C426C9-8438-4FEC-A376-C1FF8B6CC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Yönlendirilmiş uygulama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2CF4A7-6A0F-42D6-8AAD-0C8B1728E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File geodatabase oluşturma, alan tanımlama, domain kullanma ve kalite kontrol raporu hazırlama</a:t>
            </a:r>
          </a:p>
        </p:txBody>
      </p:sp>
    </p:spTree>
    <p:extLst>
      <p:ext uri="{BB962C8B-B14F-4D97-AF65-F5344CB8AC3E}">
        <p14:creationId xmlns:p14="http://schemas.microsoft.com/office/powerpoint/2010/main" val="373028325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DD5E8D-9271-4E4F-BF8A-E8527F04C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241AF7-E43E-45EE-992B-A4AB53790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Laboratuvar işlem planı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6D0666-5336-4DEA-8554-E21B64C50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5.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BEBACD-C3A9-4DAF-9B82-8547FAD6E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BB8768-8366-4053-96B2-D31529125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196BDD-E5D7-4BE1-885F-73FDA8F3D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190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268DCC-5A22-4679-AC5A-238BB5D42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109537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Çalışma klasörünü ve geodatabase'i hazırlayın.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6AF33F-5EFA-4E9C-987D-5B13EE001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09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28B41E-986D-43F6-A944-A113D2985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191452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File geodatabase oluşturma, alan tanımlama, domain kullanma ve kalite kontrol raporu hazırlama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FC36CF-B6EE-4E0F-A9BB-50522AFE2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828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4AB955-AC1B-450B-8A36-CBC57F4EE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273367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Ara sonuçları harita ve tablo üzerinden kontrol edin.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400249-3E2D-48DB-95E8-C5C6BA261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6480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E669FB-EC61-4AFD-9197-25DAB34A7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355282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İşlem geçmişini ve parametreleri kaydedin.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5F14D5-F247-4F68-8E2D-BE9AA6879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4672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58F4FA-6940-4E53-8E47-988F5674C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37197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Son haritaya kısa yöntem ve sınırlılık notu ekleyin.</a:t>
            </a:r>
          </a:p>
        </p:txBody>
      </p:sp>
    </p:spTree>
    <p:extLst>
      <p:ext uri="{BB962C8B-B14F-4D97-AF65-F5344CB8AC3E}">
        <p14:creationId xmlns:p14="http://schemas.microsoft.com/office/powerpoint/2010/main" val="151206273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716571-1955-4CC6-9F18-9A7F43F67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3B980A-095E-4313-9D61-18A9CBDCC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Laboratuvar teslim paketi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39D4CA-7DCF-410B-857D-F359162AB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5.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771F6D-D285-415B-9AC7-8F0B49E2F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FE23AD-758E-4655-A2E7-A6CCA7CC5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9615A3-C70E-4CA4-A4DC-1E621273E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2B05EE-40BC-497F-A40C-1DE28D12F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4A99D9-CD62-4BD6-A6FE-44A72B055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Harita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F33681-6A66-4E92-940A-B2A42C046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Başlık, lejant, ölçek ve kaynak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EF54F0-41B5-4A18-8AF4-ACC88D4BA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334108-766D-42A8-B4C4-7337974AF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911FC2-390C-4E42-B3FB-602AB969B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Kanıt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93ECCE-4E43-4668-A82D-0F0DB8FBF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Araç parametreleri veya notebook çıktısı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5AF6D6-848F-484E-A91A-2BCA12FAE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B86979-6731-43FE-8CF7-30B32CDEF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422B8F-D47F-45D0-9C89-8EC6D3CF6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1BEF45-B06B-4628-8B6D-BFE273B05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150-200 kelimelik bulgu ve sınırlılık</a:t>
            </a:r>
          </a:p>
        </p:txBody>
      </p:sp>
    </p:spTree>
    <p:extLst>
      <p:ext uri="{BB962C8B-B14F-4D97-AF65-F5344CB8AC3E}">
        <p14:creationId xmlns:p14="http://schemas.microsoft.com/office/powerpoint/2010/main" val="961753322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7F3DD1-375C-4AC1-931A-D09207E49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768979-DFB2-4135-87D0-B2FAE4C57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Uygulama kontrol listesi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B43CF6-03D7-4027-A108-7FD32D00A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5.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E73017-7AAA-4F93-9E6F-943D511EB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F2DB03-2F27-4656-B1FD-F7AFF1E07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CFAFF1-A513-4DAE-82CE-96B068B98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4419A0-3B4C-4EA4-A86C-47EF09014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6B06AC-FBFC-49FA-B12E-DAD476D0F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Girdi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819987-D490-44CF-A018-71150BF51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Doğru katman, alan ve koordinat sistemi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DAFB74-197E-4D81-BDB1-398633FC6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EA81D5-12C3-4B91-80EC-7CA3A87DB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9AE219-B698-4987-AD71-02E99B324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İşlem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5250F2-97F1-4DB6-B3A3-638A56C51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 ve ortam ayarları kayıtlı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B7B77A-5A97-414B-B531-AF7CCF6E6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C756B8-1B68-45DA-99A8-BDC861BDE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09EA52-A461-4710-B6A6-3DEAB96C3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Çıktı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64B0A0-AF78-4D2A-B735-EB1A77AE1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Harita, tablo ve yorum birbiriyle tutarlı</a:t>
            </a:r>
          </a:p>
        </p:txBody>
      </p:sp>
    </p:spTree>
    <p:extLst>
      <p:ext uri="{BB962C8B-B14F-4D97-AF65-F5344CB8AC3E}">
        <p14:creationId xmlns:p14="http://schemas.microsoft.com/office/powerpoint/2010/main" val="805588646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CB7E16-049E-4280-BF2B-ECFD8B6E0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2274A4-F440-4F56-9812-82EDFF73C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Dönem projesi bağlantısı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2BD388-6A44-4EDA-BAA7-128128851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5.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DF1EE4-EF08-4A40-A390-047F89F55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50331E-FB6A-4603-95C8-3F74082B9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951AD9-3FF6-42C0-A977-766134507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DE2157-3EFD-400C-8C95-8A177D86B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524000"/>
            <a:ext cx="99060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Bu haftanın kavramlarından hangisi proje probleminiz için zorunlu?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A08F99-A327-4B40-9DB7-DA640B22A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193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403A9E-2732-418F-9C9F-EE52FF454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524125"/>
            <a:ext cx="99060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Hangi veri veya yöntem kararınızı en fazla etkileyebilir?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A83D15-80B1-4335-8559-6660FDCD2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6195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AD3DAB-36CA-4816-94B1-55344559A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524250"/>
            <a:ext cx="99060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Bu haftaya ait bir kalite kontrol maddesini proje günlüğüne ekleyin.</a:t>
            </a:r>
          </a:p>
        </p:txBody>
      </p:sp>
    </p:spTree>
    <p:extLst>
      <p:ext uri="{BB962C8B-B14F-4D97-AF65-F5344CB8AC3E}">
        <p14:creationId xmlns:p14="http://schemas.microsoft.com/office/powerpoint/2010/main" val="424936735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73C938-F4EB-4702-82B4-13AB825A0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058223-973B-4490-9DBC-7D0F53292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Ders sonu kontrolü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5DF9D8-84E7-404B-8226-8AFAD2ECB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5.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340226-2F18-4CA6-9FBD-139FA7E21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8CE798-5DBD-4D01-9A8A-C5573DA17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3D389E-AF4E-49B0-A996-48AD7E578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 yaşam döngüsü konusunda en önemli başlangıç kararı hangisidir?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D63281-9497-4907-B316-BB1C574A1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1BEC64-6522-4EEA-8BD7-9F42606EF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1907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3BE843-F38E-498B-8B45-B857F7F03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1812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Yalnız renk seçmek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8804AE-950F-45C9-9817-8FD1526D5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194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7D031D-5AFF-41BB-B821-91B41FBDF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9146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EB7380-6C2B-42AB-B11C-C420A3ABE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9051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Problem ve veri gereksinimini tanımlamak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B143B4-3182-49F9-A939-5C6BB3A45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433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56026F-55E2-4898-86CA-31515496F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6385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CB3170-DA8E-4F0A-91E1-2B9018104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290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En karmaşık aracı kullanmak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DF6420-6794-47B7-B4EF-0A9D7A3CD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672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692587-E3AC-4F2C-BA70-939AF1AED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3624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C8F265-49C6-4616-BCFB-141B9F240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3529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Çıktıyı kontrol etmeden paylaşmak</a:t>
            </a:r>
          </a:p>
        </p:txBody>
      </p:sp>
    </p:spTree>
    <p:extLst>
      <p:ext uri="{BB962C8B-B14F-4D97-AF65-F5344CB8AC3E}">
        <p14:creationId xmlns:p14="http://schemas.microsoft.com/office/powerpoint/2010/main" val="1838537352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FEEEF2-A5A1-4205-96B8-A9F939AB2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EDB60E-9D39-44FC-A80C-AA99CC144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Ders sonu kontrolü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F4F4DC-E9DC-464B-9E71-7FE8D83F3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5.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5293C4-5CCC-4559-BD8F-4E30EEDB8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F3595F-EC90-40E6-A7DF-0413F4D5D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A2D59B-DF7E-4DC8-9EFB-1507BA34E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Aşağıdakilerden hangisi alan ve domain çalışmasında kaliteyi en çok güçlendirir?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34AD44-D161-4988-A0B2-6CB75FBBB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0B17EF-A101-4843-8FCE-4CA246B0F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1907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616FA4-A787-42C4-8053-A79E913B6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1812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Parametreleri kaydetmek ve sonucu doğrulamak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D4EAEF-4110-4672-AA1C-774E39A06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194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748A75-8C81-4C7C-9E2A-6FAAE60FB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9146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73248E-2A66-4CE2-90DC-EE8701E70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9051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Katman adlarını değiştirmemek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D5A0AE-443D-43ED-BE32-46EDBC14E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433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ED2399-F137-4A76-92AC-C32C09C2B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6385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B69CCD-25EF-4A1F-BFCF-F8FE7AE65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290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Yalnız tek ölçüt kullanmak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F5AA7F-27FA-4379-BE6D-0C41B862B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672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0A2FC6-0936-4E09-8DE7-D0B44A587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3624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1B3843-1C33-4C72-AC35-3A5ACCF32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3529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Haritayı mümkün olduğunca renkli yapmak</a:t>
            </a:r>
          </a:p>
        </p:txBody>
      </p:sp>
    </p:spTree>
    <p:extLst>
      <p:ext uri="{BB962C8B-B14F-4D97-AF65-F5344CB8AC3E}">
        <p14:creationId xmlns:p14="http://schemas.microsoft.com/office/powerpoint/2010/main" val="1131884654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E3EF2A-2943-465D-AA2F-C1E69AEF3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B1DAF9-65D9-4A3B-8EB8-AD5163EAB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Ders sonu kontrolü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5DE145-484F-4AF1-8AA6-37564052B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5.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E79275-6509-4413-AB3E-A9CB30237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859502-656E-487B-BDD3-E5F1EAA0E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2A860D-A2A6-419F-B23A-D38829F95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Bir ArcGIS Pro aracının çalışması neden tek başına doğru sonuç kanıtı değildir?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78E51B-B129-4C93-907F-AE206215C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1CA882-6950-4445-93E2-76831EAC3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1907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A94A18-238B-4680-8818-5C015273D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1812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Araçlar yalnız rasterla çalıştığı için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0C8C4F-2683-4A62-9C84-610C99C6A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194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105752-4F91-4760-A7D4-B24C8D86F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9146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840451-B4ED-4A61-80B8-29A178F4D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9051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dosyası çok büyük olabileceği için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9A9046-B99C-40AC-AB77-0C3B58C52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433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60D2DA-7AF6-495B-B173-A9B1CE4C9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6385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1800AF-4142-47BB-93FA-9DC8165CD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290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Veri, ölçek, parametre ve doğrulama sonucu etkilediği için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0EC679-28E2-43CA-BFD0-F67F93B2A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672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36BC62-06D0-40C9-AB78-27F7B3363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3624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E33F57-0674-43CB-A48B-ADC7967AD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3529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Haritada kuzey oku bulunmadığı için</a:t>
            </a:r>
          </a:p>
        </p:txBody>
      </p:sp>
    </p:spTree>
    <p:extLst>
      <p:ext uri="{BB962C8B-B14F-4D97-AF65-F5344CB8AC3E}">
        <p14:creationId xmlns:p14="http://schemas.microsoft.com/office/powerpoint/2010/main" val="221522503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9FF819-EA88-4A42-9EAF-347500E02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04E5A1-243A-40F0-9C13-599FD261D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5. HAFTA ÖZETİ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A87A70-AE48-434A-87EC-46B3D7506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85875"/>
            <a:ext cx="9334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Veri Kalitesi ve Geodatabase Yönetimi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E189FA-5049-47B8-B9EE-4E3916B1F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670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36B662-E47F-4EE1-9FFE-DA40BD6DD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717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 yaşam döngüsü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435DAF-9171-4362-9A50-F7B25317E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385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5F01E7-AAFD-485A-94BC-7C2A2E2B0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Geodatabase yapısı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085DB0-E89E-40BD-8738-06D0511C9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100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F33D3A-017F-4FAB-9AD8-20BE05D23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7147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Alan ve domain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D058BE-032E-4D4A-A51A-1A1506398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3815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537D77-8F2B-40C0-A546-20304BE15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2862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Join ve relate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48BC34-9364-4CDD-95B1-7BB5E6D68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530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19E0BF-1B3E-4E39-B413-B473D98BD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Kalite ve topoloji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513CA2-DD44-4BB9-A72D-10622DF9F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191250"/>
            <a:ext cx="1000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392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Gelecek haftaya hazırlık: kavramları uygulama dosyanızda tekrar edin</a:t>
            </a:r>
          </a:p>
        </p:txBody>
      </p:sp>
    </p:spTree>
    <p:extLst>
      <p:ext uri="{BB962C8B-B14F-4D97-AF65-F5344CB8AC3E}">
        <p14:creationId xmlns:p14="http://schemas.microsoft.com/office/powerpoint/2010/main" val="328120507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A0A440-53B6-4C4C-A0AC-D40EC345A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85ED9C-9BBB-436B-8C4D-263FFE1B9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Kaynaklar ve ileri okuma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5D73C4-F4DD-4CBA-8782-DB0444E43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5.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F84351-BF04-42FE-B6DD-3FA83126D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23AF28-806B-45A7-9BCE-F293954DF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BE31A7-5170-490F-BE88-DD5013FD7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4763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CAF19B-1761-4E19-AF1A-6C57B8F08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13811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https://pro.arcgis.com/en/pro-app/3.5/help/data/geodatabases/manage-file-gdb/file-geodatabases.htm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AD406E-BB27-4A24-A4F2-B535EAB88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3526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A96F5B-4991-4B69-8DC1-8CF9B22A6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22574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ArcGIS Pro 3.5 Documentation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D04054-16AF-4CC3-8971-688FE64F5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289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4DBAE7-D149-42A8-A906-DBC3E8B89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31337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Kullanıcı tarafından sağlanan GIS ders notları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68708C-337A-4F42-BD9A-F667C8034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1052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3ED175-C250-44B0-AEA4-2365C7A36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0100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Ders içi uygulama verileri ve konuşmacı notları</a:t>
            </a:r>
          </a:p>
        </p:txBody>
      </p:sp>
    </p:spTree>
    <p:extLst>
      <p:ext uri="{BB962C8B-B14F-4D97-AF65-F5344CB8AC3E}">
        <p14:creationId xmlns:p14="http://schemas.microsoft.com/office/powerpoint/2010/main" val="127543338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2026-09-20T12:07:44.2320000Z</dcterms:created>
  <dcterms:modified xsi:type="dcterms:W3CDTF">2026-09-20T12:07:44.2320000Z</dcterms:modified>
</coreProperties>
</file>