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d659c348af34514" /><Relationship Type="http://schemas.openxmlformats.org/officeDocument/2006/relationships/extended-properties" Target="/docProps/app.xml" Id="Rfd4f6d7657f8494c" /><Relationship Type="http://schemas.openxmlformats.org/officeDocument/2006/relationships/officeDocument" Target="/ppt/presentation.xml" Id="R0dd195076901483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383a48fb2b84b80"/>
  </p:sldMasterIdLst>
  <p:notesMasterIdLst>
    <p:notesMasterId xmlns:r="http://schemas.openxmlformats.org/officeDocument/2006/relationships" r:id="Rc1b04979cf7e44b5"/>
  </p:notesMasterIdLst>
  <p:sldIdLst>
    <p:sldId xmlns:r="http://schemas.openxmlformats.org/officeDocument/2006/relationships" id="256" r:id="R03beb171182946d5"/>
    <p:sldId xmlns:r="http://schemas.openxmlformats.org/officeDocument/2006/relationships" id="257" r:id="Rdc5d92115b774397"/>
    <p:sldId xmlns:r="http://schemas.openxmlformats.org/officeDocument/2006/relationships" id="258" r:id="R8684e61a77a64df7"/>
    <p:sldId xmlns:r="http://schemas.openxmlformats.org/officeDocument/2006/relationships" id="259" r:id="R9416cc5a27034235"/>
    <p:sldId xmlns:r="http://schemas.openxmlformats.org/officeDocument/2006/relationships" id="260" r:id="R415938726d10430e"/>
    <p:sldId xmlns:r="http://schemas.openxmlformats.org/officeDocument/2006/relationships" id="261" r:id="Ra6e2c0e7afda4b59"/>
    <p:sldId xmlns:r="http://schemas.openxmlformats.org/officeDocument/2006/relationships" id="262" r:id="R9c4a5f40ccaf4baf"/>
    <p:sldId xmlns:r="http://schemas.openxmlformats.org/officeDocument/2006/relationships" id="263" r:id="Rfcd43735e0c04ef0"/>
    <p:sldId xmlns:r="http://schemas.openxmlformats.org/officeDocument/2006/relationships" id="264" r:id="R449cb52e9bfc4d80"/>
    <p:sldId xmlns:r="http://schemas.openxmlformats.org/officeDocument/2006/relationships" id="265" r:id="R935068310c304586"/>
    <p:sldId xmlns:r="http://schemas.openxmlformats.org/officeDocument/2006/relationships" id="266" r:id="Rb75711fb0b5b491a"/>
    <p:sldId xmlns:r="http://schemas.openxmlformats.org/officeDocument/2006/relationships" id="267" r:id="Ra72a155b5d35433a"/>
    <p:sldId xmlns:r="http://schemas.openxmlformats.org/officeDocument/2006/relationships" id="268" r:id="R75b3c7bbc52b49db"/>
    <p:sldId xmlns:r="http://schemas.openxmlformats.org/officeDocument/2006/relationships" id="269" r:id="Rb9519aaaf3934194"/>
    <p:sldId xmlns:r="http://schemas.openxmlformats.org/officeDocument/2006/relationships" id="270" r:id="R1fb8eb089aa64eb0"/>
    <p:sldId xmlns:r="http://schemas.openxmlformats.org/officeDocument/2006/relationships" id="271" r:id="Rad7aaccbbc3c4986"/>
    <p:sldId xmlns:r="http://schemas.openxmlformats.org/officeDocument/2006/relationships" id="272" r:id="R4374a9a7af4f48b9"/>
    <p:sldId xmlns:r="http://schemas.openxmlformats.org/officeDocument/2006/relationships" id="273" r:id="R819ffc0a93d241f9"/>
    <p:sldId xmlns:r="http://schemas.openxmlformats.org/officeDocument/2006/relationships" id="274" r:id="R925615fd6b244944"/>
    <p:sldId xmlns:r="http://schemas.openxmlformats.org/officeDocument/2006/relationships" id="275" r:id="R5bbbf97664604096"/>
    <p:sldId xmlns:r="http://schemas.openxmlformats.org/officeDocument/2006/relationships" id="276" r:id="R96dd670986fa4455"/>
    <p:sldId xmlns:r="http://schemas.openxmlformats.org/officeDocument/2006/relationships" id="277" r:id="R0e5d26209f3a4014"/>
    <p:sldId xmlns:r="http://schemas.openxmlformats.org/officeDocument/2006/relationships" id="278" r:id="R3dcc7347a4094cac"/>
    <p:sldId xmlns:r="http://schemas.openxmlformats.org/officeDocument/2006/relationships" id="279" r:id="R80b1a117f575401f"/>
    <p:sldId xmlns:r="http://schemas.openxmlformats.org/officeDocument/2006/relationships" id="280" r:id="Re756a285fd1245d3"/>
    <p:sldId xmlns:r="http://schemas.openxmlformats.org/officeDocument/2006/relationships" id="281" r:id="Re8d566916c0548ab"/>
    <p:sldId xmlns:r="http://schemas.openxmlformats.org/officeDocument/2006/relationships" id="282" r:id="R891e3cdacd81419c"/>
    <p:sldId xmlns:r="http://schemas.openxmlformats.org/officeDocument/2006/relationships" id="283" r:id="R1b30d6eaa3674a4d"/>
    <p:sldId xmlns:r="http://schemas.openxmlformats.org/officeDocument/2006/relationships" id="284" r:id="Ra6690c31d5864f83"/>
    <p:sldId xmlns:r="http://schemas.openxmlformats.org/officeDocument/2006/relationships" id="285" r:id="Rf459ec8ac1964793"/>
    <p:sldId xmlns:r="http://schemas.openxmlformats.org/officeDocument/2006/relationships" id="286" r:id="R91b53d973e72458d"/>
    <p:sldId xmlns:r="http://schemas.openxmlformats.org/officeDocument/2006/relationships" id="287" r:id="R7ac48874ea104d08"/>
    <p:sldId xmlns:r="http://schemas.openxmlformats.org/officeDocument/2006/relationships" id="288" r:id="Rbc3ab631fcb94c26"/>
    <p:sldId xmlns:r="http://schemas.openxmlformats.org/officeDocument/2006/relationships" id="289" r:id="R2b71398dba3e4691"/>
    <p:sldId xmlns:r="http://schemas.openxmlformats.org/officeDocument/2006/relationships" id="290" r:id="R8094cdd6e5b64c39"/>
    <p:sldId xmlns:r="http://schemas.openxmlformats.org/officeDocument/2006/relationships" id="291" r:id="Re71ced06aefd49c5"/>
    <p:sldId xmlns:r="http://schemas.openxmlformats.org/officeDocument/2006/relationships" id="292" r:id="Re4f36a8aa36f4ff3"/>
    <p:sldId xmlns:r="http://schemas.openxmlformats.org/officeDocument/2006/relationships" id="293" r:id="Re5b63d2592e14df0"/>
    <p:sldId xmlns:r="http://schemas.openxmlformats.org/officeDocument/2006/relationships" id="294" r:id="Rb90ac472e10b460c"/>
    <p:sldId xmlns:r="http://schemas.openxmlformats.org/officeDocument/2006/relationships" id="295" r:id="R2f3fa76b1cf64fe3"/>
    <p:sldId xmlns:r="http://schemas.openxmlformats.org/officeDocument/2006/relationships" id="296" r:id="R18180d098e5741a9"/>
    <p:sldId xmlns:r="http://schemas.openxmlformats.org/officeDocument/2006/relationships" id="297" r:id="Rcd373f5e8bca494d"/>
    <p:sldId xmlns:r="http://schemas.openxmlformats.org/officeDocument/2006/relationships" id="298" r:id="R4df336dda2bd457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faea9fb33944345" /><Relationship Type="http://schemas.openxmlformats.org/officeDocument/2006/relationships/slideMaster" Target="/ppt/slideMasters/slideMaster1.xml" Id="R1383a48fb2b84b80" /><Relationship Type="http://schemas.openxmlformats.org/officeDocument/2006/relationships/notesMaster" Target="/ppt/notesMasters/notesMaster1.xml" Id="Rc1b04979cf7e44b5" /><Relationship Type="http://schemas.openxmlformats.org/officeDocument/2006/relationships/presProps" Target="/ppt/presProps.xml" Id="Rc76c6f5493ef4e4d" /><Relationship Type="http://schemas.openxmlformats.org/officeDocument/2006/relationships/tableStyles" Target="/ppt/tableStyles.xml" Id="R9b9411e35fcd4d7d" /><Relationship Type="http://schemas.openxmlformats.org/officeDocument/2006/relationships/slide" Target="/ppt/slides/slide1.xml" Id="R03beb171182946d5" /><Relationship Type="http://schemas.openxmlformats.org/officeDocument/2006/relationships/slide" Target="/ppt/slides/slide2.xml" Id="Rdc5d92115b774397" /><Relationship Type="http://schemas.openxmlformats.org/officeDocument/2006/relationships/slide" Target="/ppt/slides/slide3.xml" Id="R8684e61a77a64df7" /><Relationship Type="http://schemas.openxmlformats.org/officeDocument/2006/relationships/slide" Target="/ppt/slides/slide4.xml" Id="R9416cc5a27034235" /><Relationship Type="http://schemas.openxmlformats.org/officeDocument/2006/relationships/slide" Target="/ppt/slides/slide5.xml" Id="R415938726d10430e" /><Relationship Type="http://schemas.openxmlformats.org/officeDocument/2006/relationships/slide" Target="/ppt/slides/slide6.xml" Id="Ra6e2c0e7afda4b59" /><Relationship Type="http://schemas.openxmlformats.org/officeDocument/2006/relationships/slide" Target="/ppt/slides/slide7.xml" Id="R9c4a5f40ccaf4baf" /><Relationship Type="http://schemas.openxmlformats.org/officeDocument/2006/relationships/slide" Target="/ppt/slides/slide8.xml" Id="Rfcd43735e0c04ef0" /><Relationship Type="http://schemas.openxmlformats.org/officeDocument/2006/relationships/slide" Target="/ppt/slides/slide9.xml" Id="R449cb52e9bfc4d80" /><Relationship Type="http://schemas.openxmlformats.org/officeDocument/2006/relationships/slide" Target="/ppt/slides/slide10.xml" Id="R935068310c304586" /><Relationship Type="http://schemas.openxmlformats.org/officeDocument/2006/relationships/slide" Target="/ppt/slides/slide11.xml" Id="Rb75711fb0b5b491a" /><Relationship Type="http://schemas.openxmlformats.org/officeDocument/2006/relationships/slide" Target="/ppt/slides/slide12.xml" Id="Ra72a155b5d35433a" /><Relationship Type="http://schemas.openxmlformats.org/officeDocument/2006/relationships/slide" Target="/ppt/slides/slide13.xml" Id="R75b3c7bbc52b49db" /><Relationship Type="http://schemas.openxmlformats.org/officeDocument/2006/relationships/slide" Target="/ppt/slides/slide14.xml" Id="Rb9519aaaf3934194" /><Relationship Type="http://schemas.openxmlformats.org/officeDocument/2006/relationships/slide" Target="/ppt/slides/slide15.xml" Id="R1fb8eb089aa64eb0" /><Relationship Type="http://schemas.openxmlformats.org/officeDocument/2006/relationships/slide" Target="/ppt/slides/slide16.xml" Id="Rad7aaccbbc3c4986" /><Relationship Type="http://schemas.openxmlformats.org/officeDocument/2006/relationships/slide" Target="/ppt/slides/slide17.xml" Id="R4374a9a7af4f48b9" /><Relationship Type="http://schemas.openxmlformats.org/officeDocument/2006/relationships/slide" Target="/ppt/slides/slide18.xml" Id="R819ffc0a93d241f9" /><Relationship Type="http://schemas.openxmlformats.org/officeDocument/2006/relationships/slide" Target="/ppt/slides/slide19.xml" Id="R925615fd6b244944" /><Relationship Type="http://schemas.openxmlformats.org/officeDocument/2006/relationships/slide" Target="/ppt/slides/slide20.xml" Id="R5bbbf97664604096" /><Relationship Type="http://schemas.openxmlformats.org/officeDocument/2006/relationships/slide" Target="/ppt/slides/slide21.xml" Id="R96dd670986fa4455" /><Relationship Type="http://schemas.openxmlformats.org/officeDocument/2006/relationships/slide" Target="/ppt/slides/slide22.xml" Id="R0e5d26209f3a4014" /><Relationship Type="http://schemas.openxmlformats.org/officeDocument/2006/relationships/slide" Target="/ppt/slides/slide23.xml" Id="R3dcc7347a4094cac" /><Relationship Type="http://schemas.openxmlformats.org/officeDocument/2006/relationships/slide" Target="/ppt/slides/slide24.xml" Id="R80b1a117f575401f" /><Relationship Type="http://schemas.openxmlformats.org/officeDocument/2006/relationships/slide" Target="/ppt/slides/slide25.xml" Id="Re756a285fd1245d3" /><Relationship Type="http://schemas.openxmlformats.org/officeDocument/2006/relationships/slide" Target="/ppt/slides/slide26.xml" Id="Re8d566916c0548ab" /><Relationship Type="http://schemas.openxmlformats.org/officeDocument/2006/relationships/slide" Target="/ppt/slides/slide27.xml" Id="R891e3cdacd81419c" /><Relationship Type="http://schemas.openxmlformats.org/officeDocument/2006/relationships/slide" Target="/ppt/slides/slide28.xml" Id="R1b30d6eaa3674a4d" /><Relationship Type="http://schemas.openxmlformats.org/officeDocument/2006/relationships/slide" Target="/ppt/slides/slide29.xml" Id="Ra6690c31d5864f83" /><Relationship Type="http://schemas.openxmlformats.org/officeDocument/2006/relationships/slide" Target="/ppt/slides/slide30.xml" Id="Rf459ec8ac1964793" /><Relationship Type="http://schemas.openxmlformats.org/officeDocument/2006/relationships/slide" Target="/ppt/slides/slide31.xml" Id="R91b53d973e72458d" /><Relationship Type="http://schemas.openxmlformats.org/officeDocument/2006/relationships/slide" Target="/ppt/slides/slide32.xml" Id="R7ac48874ea104d08" /><Relationship Type="http://schemas.openxmlformats.org/officeDocument/2006/relationships/slide" Target="/ppt/slides/slide33.xml" Id="Rbc3ab631fcb94c26" /><Relationship Type="http://schemas.openxmlformats.org/officeDocument/2006/relationships/slide" Target="/ppt/slides/slide34.xml" Id="R2b71398dba3e4691" /><Relationship Type="http://schemas.openxmlformats.org/officeDocument/2006/relationships/slide" Target="/ppt/slides/slide35.xml" Id="R8094cdd6e5b64c39" /><Relationship Type="http://schemas.openxmlformats.org/officeDocument/2006/relationships/slide" Target="/ppt/slides/slide36.xml" Id="Re71ced06aefd49c5" /><Relationship Type="http://schemas.openxmlformats.org/officeDocument/2006/relationships/slide" Target="/ppt/slides/slide37.xml" Id="Re4f36a8aa36f4ff3" /><Relationship Type="http://schemas.openxmlformats.org/officeDocument/2006/relationships/slide" Target="/ppt/slides/slide38.xml" Id="Re5b63d2592e14df0" /><Relationship Type="http://schemas.openxmlformats.org/officeDocument/2006/relationships/slide" Target="/ppt/slides/slide39.xml" Id="Rb90ac472e10b460c" /><Relationship Type="http://schemas.openxmlformats.org/officeDocument/2006/relationships/slide" Target="/ppt/slides/slide40.xml" Id="R2f3fa76b1cf64fe3" /><Relationship Type="http://schemas.openxmlformats.org/officeDocument/2006/relationships/slide" Target="/ppt/slides/slide41.xml" Id="R18180d098e5741a9" /><Relationship Type="http://schemas.openxmlformats.org/officeDocument/2006/relationships/slide" Target="/ppt/slides/slide42.xml" Id="Rcd373f5e8bca494d" /><Relationship Type="http://schemas.openxmlformats.org/officeDocument/2006/relationships/slide" Target="/ppt/slides/slide43.xml" Id="R4df336dda2bd457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240fb55a95a4b0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e93c997160c417a" /><Relationship Type="http://schemas.openxmlformats.org/officeDocument/2006/relationships/notesMaster" Target="/ppt/notesMasters/notesMaster1.xml" Id="R5dc63f980059429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611d14d8fc242c5" /><Relationship Type="http://schemas.openxmlformats.org/officeDocument/2006/relationships/notesMaster" Target="/ppt/notesMasters/notesMaster1.xml" Id="R77561a74b58d4f2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b84b7af1b9e4e98" /><Relationship Type="http://schemas.openxmlformats.org/officeDocument/2006/relationships/notesMaster" Target="/ppt/notesMasters/notesMaster1.xml" Id="R9e529753d6ba4cc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cdc2008295748d5" /><Relationship Type="http://schemas.openxmlformats.org/officeDocument/2006/relationships/notesMaster" Target="/ppt/notesMasters/notesMaster1.xml" Id="Re0bd5dc68a41438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646ecae25cc4072" /><Relationship Type="http://schemas.openxmlformats.org/officeDocument/2006/relationships/notesMaster" Target="/ppt/notesMasters/notesMaster1.xml" Id="R89a0fabd08e1469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67ffd45472449cb" /><Relationship Type="http://schemas.openxmlformats.org/officeDocument/2006/relationships/notesMaster" Target="/ppt/notesMasters/notesMaster1.xml" Id="R18ca653e39014e9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76de793449544ba" /><Relationship Type="http://schemas.openxmlformats.org/officeDocument/2006/relationships/notesMaster" Target="/ppt/notesMasters/notesMaster1.xml" Id="R9452c7f771374cb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c548d4febd543ef" /><Relationship Type="http://schemas.openxmlformats.org/officeDocument/2006/relationships/notesMaster" Target="/ppt/notesMasters/notesMaster1.xml" Id="R02243828acb24d3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56900dc1bbd4f1c" /><Relationship Type="http://schemas.openxmlformats.org/officeDocument/2006/relationships/notesMaster" Target="/ppt/notesMasters/notesMaster1.xml" Id="R56444c9ae9ed429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2757402fcb04f6b" /><Relationship Type="http://schemas.openxmlformats.org/officeDocument/2006/relationships/notesMaster" Target="/ppt/notesMasters/notesMaster1.xml" Id="R196f592aea6048d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83d8630ead4463a" /><Relationship Type="http://schemas.openxmlformats.org/officeDocument/2006/relationships/notesMaster" Target="/ppt/notesMasters/notesMaster1.xml" Id="Rc8912958df0649b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cc6722e916d4684" /><Relationship Type="http://schemas.openxmlformats.org/officeDocument/2006/relationships/notesMaster" Target="/ppt/notesMasters/notesMaster1.xml" Id="R9e8efe636ff6400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efe8dc9181741da" /><Relationship Type="http://schemas.openxmlformats.org/officeDocument/2006/relationships/notesMaster" Target="/ppt/notesMasters/notesMaster1.xml" Id="R8cf45d7f46a241e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f74a76b591a4aa7" /><Relationship Type="http://schemas.openxmlformats.org/officeDocument/2006/relationships/notesMaster" Target="/ppt/notesMasters/notesMaster1.xml" Id="R099d7f6d7e2a4d8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411e2e2b9f04dde" /><Relationship Type="http://schemas.openxmlformats.org/officeDocument/2006/relationships/notesMaster" Target="/ppt/notesMasters/notesMaster1.xml" Id="R914ef5244bd649e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687ce078839421d" /><Relationship Type="http://schemas.openxmlformats.org/officeDocument/2006/relationships/notesMaster" Target="/ppt/notesMasters/notesMaster1.xml" Id="R2146bcdf0c2145d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a01c7b678cf4f99" /><Relationship Type="http://schemas.openxmlformats.org/officeDocument/2006/relationships/notesMaster" Target="/ppt/notesMasters/notesMaster1.xml" Id="R14f5a4b7a78b42a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7b5a29b5153412d" /><Relationship Type="http://schemas.openxmlformats.org/officeDocument/2006/relationships/notesMaster" Target="/ppt/notesMasters/notesMaster1.xml" Id="Re15f2004cb1844a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9a398d4b44944d4" /><Relationship Type="http://schemas.openxmlformats.org/officeDocument/2006/relationships/notesMaster" Target="/ppt/notesMasters/notesMaster1.xml" Id="R3feb4c3d5e0d4bc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c5f955cf4c04c2d" /><Relationship Type="http://schemas.openxmlformats.org/officeDocument/2006/relationships/notesMaster" Target="/ppt/notesMasters/notesMaster1.xml" Id="R400efed120fd41b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8c35a5cd4964278" /><Relationship Type="http://schemas.openxmlformats.org/officeDocument/2006/relationships/notesMaster" Target="/ppt/notesMasters/notesMaster1.xml" Id="Rf1c8da24d89d430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4659bda4b164cab" /><Relationship Type="http://schemas.openxmlformats.org/officeDocument/2006/relationships/notesMaster" Target="/ppt/notesMasters/notesMaster1.xml" Id="R8de63ac35ac24770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4be3590ef204922" /><Relationship Type="http://schemas.openxmlformats.org/officeDocument/2006/relationships/notesMaster" Target="/ppt/notesMasters/notesMaster1.xml" Id="R7a0fe21f925a42d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034fd4c431c42ae" /><Relationship Type="http://schemas.openxmlformats.org/officeDocument/2006/relationships/notesMaster" Target="/ppt/notesMasters/notesMaster1.xml" Id="Raaa5374e896e47d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50d8e34281b48f1" /><Relationship Type="http://schemas.openxmlformats.org/officeDocument/2006/relationships/notesMaster" Target="/ppt/notesMasters/notesMaster1.xml" Id="R97e1fe60f119423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e929d5867534bb3" /><Relationship Type="http://schemas.openxmlformats.org/officeDocument/2006/relationships/notesMaster" Target="/ppt/notesMasters/notesMaster1.xml" Id="R09919c10f24f47c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7def2bb7dc64732" /><Relationship Type="http://schemas.openxmlformats.org/officeDocument/2006/relationships/notesMaster" Target="/ppt/notesMasters/notesMaster1.xml" Id="R75a1fcbc325744b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9d163ba629742c2" /><Relationship Type="http://schemas.openxmlformats.org/officeDocument/2006/relationships/notesMaster" Target="/ppt/notesMasters/notesMaster1.xml" Id="R3d9275712eb84ec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1cda8f717fa43ab" /><Relationship Type="http://schemas.openxmlformats.org/officeDocument/2006/relationships/notesMaster" Target="/ppt/notesMasters/notesMaster1.xml" Id="Rc6a547465e884ab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5cadeb3ef5e4728" /><Relationship Type="http://schemas.openxmlformats.org/officeDocument/2006/relationships/notesMaster" Target="/ppt/notesMasters/notesMaster1.xml" Id="R04d4796e2caf4d57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26ee2de9b7444af0" /><Relationship Type="http://schemas.openxmlformats.org/officeDocument/2006/relationships/notesMaster" Target="/ppt/notesMasters/notesMaster1.xml" Id="R7707d7137ad44f02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239e1ef387584c7a" /><Relationship Type="http://schemas.openxmlformats.org/officeDocument/2006/relationships/notesMaster" Target="/ppt/notesMasters/notesMaster1.xml" Id="R90433cbb16994af9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aed3975f49a24f71" /><Relationship Type="http://schemas.openxmlformats.org/officeDocument/2006/relationships/notesMaster" Target="/ppt/notesMasters/notesMaster1.xml" Id="Rd23c85fbf0f04bed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d26be68182fc46c3" /><Relationship Type="http://schemas.openxmlformats.org/officeDocument/2006/relationships/notesMaster" Target="/ppt/notesMasters/notesMaster1.xml" Id="R69931380e29c4c0c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ccada2bdb5bb4d57" /><Relationship Type="http://schemas.openxmlformats.org/officeDocument/2006/relationships/notesMaster" Target="/ppt/notesMasters/notesMaster1.xml" Id="R25418426f25045ed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bbfc170862214d69" /><Relationship Type="http://schemas.openxmlformats.org/officeDocument/2006/relationships/notesMaster" Target="/ppt/notesMasters/notesMaster1.xml" Id="Rd840c96c706841ef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c19420a6acc24748" /><Relationship Type="http://schemas.openxmlformats.org/officeDocument/2006/relationships/notesMaster" Target="/ppt/notesMasters/notesMaster1.xml" Id="R70710de7311747d6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51b181114e9a415f" /><Relationship Type="http://schemas.openxmlformats.org/officeDocument/2006/relationships/notesMaster" Target="/ppt/notesMasters/notesMaster1.xml" Id="Ree2c6eabe769473f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e61eba6f9f57475c" /><Relationship Type="http://schemas.openxmlformats.org/officeDocument/2006/relationships/notesMaster" Target="/ppt/notesMasters/notesMaster1.xml" Id="Rddecc6238d3641c5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d14498f980de4641" /><Relationship Type="http://schemas.openxmlformats.org/officeDocument/2006/relationships/notesMaster" Target="/ppt/notesMasters/notesMaster1.xml" Id="Rb0aca2fbc55a4f55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2669d991dcdb4f51" /><Relationship Type="http://schemas.openxmlformats.org/officeDocument/2006/relationships/notesMaster" Target="/ppt/notesMasters/notesMaster1.xml" Id="R6488d12b87a5459f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941dade80c614c15" /><Relationship Type="http://schemas.openxmlformats.org/officeDocument/2006/relationships/notesMaster" Target="/ppt/notesMasters/notesMaster1.xml" Id="R98aa488cfc2140df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a39e940d2c5e427c" /><Relationship Type="http://schemas.openxmlformats.org/officeDocument/2006/relationships/notesMaster" Target="/ppt/notesMasters/notesMaster1.xml" Id="R9e4cba15eacf482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Haftanın konusunu önceki dersle ilişkilendirerek açın.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Dersin sonunda teslim edilecek küçük çıktıyı başta açıklayın.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Elipsoid, datum ve koordinat sistemi konumu tanımlar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Enlem ve boylam açısal konumu ifade eder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Dünya yüzeyi düzleme matematiksel dönüşümle aktarılır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Her projeksiyon bazı özellikleri korurken diğerlerini bozar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Define Projection ile Project aynı işlem değildir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WGS 84 ve Türkiye Ulusal Koordinat Sistemi verilerini tanımlama, projeksiyon dönüşümü ve mesafe karşılaştırması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Uygulamayı küçük adımlara bölün ve her adımda öğrencilerin ekranını kontrol edin.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Öğrencilerden proje günlüğüne kısa bir ek yapmalarını isteyin.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Doğru yanıt B seçeneğidir.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Doğru yanıt A seçeneğidir.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Doğru yanıt C seçeneğidir.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Haftanın beş ana kavramını öğrencilerden örneklerle tekrar etmelerini isteyin.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Kaynakları ders sonrası öğrencilerle paylaşın.</a:t>
            </a:r>
          </a:p>
          <a:p xmlns:a="http://schemas.openxmlformats.org/drawingml/2006/main">
            <a:r>
              <a:t>Kaynak: https://pro.arcgis.com/en/pro-app/3.5/help/mapping/properties/coordinate-systems-and-projections.htm;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5816c31b344c4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d81dbe662b346c4" /><Relationship Type="http://schemas.openxmlformats.org/officeDocument/2006/relationships/slideLayout" Target="/ppt/slideLayouts/slideLayout1.xml" Id="Ra1b9efb24258464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1b9efb24258464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c03eb841c04ff2" /><Relationship Type="http://schemas.openxmlformats.org/officeDocument/2006/relationships/image" Target="/ppt/media/image.jpeg" Id="R4bdbe5c5527c4fb0" /><Relationship Type="http://schemas.openxmlformats.org/officeDocument/2006/relationships/notesSlide" Target="/ppt/notesSlides/notesSlide1.xml" Id="R76a575adaa514a6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6c579c6dd44b4e" /><Relationship Type="http://schemas.openxmlformats.org/officeDocument/2006/relationships/notesSlide" Target="/ppt/notesSlides/notesSlide2.xml" Id="Rcc986bc68cd44b9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d6eb1032634ee3" /><Relationship Type="http://schemas.openxmlformats.org/officeDocument/2006/relationships/notesSlide" Target="/ppt/notesSlides/notesSlide3.xml" Id="Ra5f239eab6ce42a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c06293fbb84958" /><Relationship Type="http://schemas.openxmlformats.org/officeDocument/2006/relationships/notesSlide" Target="/ppt/notesSlides/notesSlide4.xml" Id="R74f1163820804c7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14d1bd3b3e4d86" /><Relationship Type="http://schemas.openxmlformats.org/officeDocument/2006/relationships/notesSlide" Target="/ppt/notesSlides/notesSlide5.xml" Id="R2eaacd96298d42a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f3377268af4bc8" /><Relationship Type="http://schemas.openxmlformats.org/officeDocument/2006/relationships/notesSlide" Target="/ppt/notesSlides/notesSlide6.xml" Id="Rd67812f21ac9455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2d72a499c045b5" /><Relationship Type="http://schemas.openxmlformats.org/officeDocument/2006/relationships/notesSlide" Target="/ppt/notesSlides/notesSlide7.xml" Id="R292056fa28d24b8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c2d67c09f24acc" /><Relationship Type="http://schemas.openxmlformats.org/officeDocument/2006/relationships/notesSlide" Target="/ppt/notesSlides/notesSlide8.xml" Id="R6295604b268d4d2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baed31b61d498c" /><Relationship Type="http://schemas.openxmlformats.org/officeDocument/2006/relationships/image" Target="/ppt/media/image.png" Id="R257cae287f3a43b4" /><Relationship Type="http://schemas.openxmlformats.org/officeDocument/2006/relationships/notesSlide" Target="/ppt/notesSlides/notesSlide9.xml" Id="Raafff5722e784f8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01203236454cd4" /><Relationship Type="http://schemas.openxmlformats.org/officeDocument/2006/relationships/notesSlide" Target="/ppt/notesSlides/notesSlide10.xml" Id="R8c04aa9cbfdd472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ffa3dc83d54185" /><Relationship Type="http://schemas.openxmlformats.org/officeDocument/2006/relationships/notesSlide" Target="/ppt/notesSlides/notesSlide11.xml" Id="R66c3b37514d7470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7f6c5071834512" /><Relationship Type="http://schemas.openxmlformats.org/officeDocument/2006/relationships/notesSlide" Target="/ppt/notesSlides/notesSlide12.xml" Id="R314123b91342403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2b9a79e6374153" /><Relationship Type="http://schemas.openxmlformats.org/officeDocument/2006/relationships/notesSlide" Target="/ppt/notesSlides/notesSlide13.xml" Id="R7e82b0bd0825435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1a926b5d7c4c62" /><Relationship Type="http://schemas.openxmlformats.org/officeDocument/2006/relationships/notesSlide" Target="/ppt/notesSlides/notesSlide14.xml" Id="R6a20492910a34d8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0fca7e97e34cc1" /><Relationship Type="http://schemas.openxmlformats.org/officeDocument/2006/relationships/image" Target="/ppt/media/image2.png" Id="R804de2495df84924" /><Relationship Type="http://schemas.openxmlformats.org/officeDocument/2006/relationships/notesSlide" Target="/ppt/notesSlides/notesSlide15.xml" Id="R93c21928f57f4fc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9aeeabcc4e4fa1" /><Relationship Type="http://schemas.openxmlformats.org/officeDocument/2006/relationships/notesSlide" Target="/ppt/notesSlides/notesSlide16.xml" Id="R0e9c0c0309854b5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0ddfbe38904d39" /><Relationship Type="http://schemas.openxmlformats.org/officeDocument/2006/relationships/notesSlide" Target="/ppt/notesSlides/notesSlide17.xml" Id="Rd163b3aa5d2b4d1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ebe288b3fc4e23" /><Relationship Type="http://schemas.openxmlformats.org/officeDocument/2006/relationships/notesSlide" Target="/ppt/notesSlides/notesSlide18.xml" Id="Rebd6dcf8732143b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d952e99f564eea" /><Relationship Type="http://schemas.openxmlformats.org/officeDocument/2006/relationships/notesSlide" Target="/ppt/notesSlides/notesSlide19.xml" Id="Re1f5eb4d96d947a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7d1d9abd224eda" /><Relationship Type="http://schemas.openxmlformats.org/officeDocument/2006/relationships/notesSlide" Target="/ppt/notesSlides/notesSlide20.xml" Id="R8350bf4edb65457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3b93d177b846b9" /><Relationship Type="http://schemas.openxmlformats.org/officeDocument/2006/relationships/image" Target="/ppt/media/image3.png" Id="R608a8840e0844675" /><Relationship Type="http://schemas.openxmlformats.org/officeDocument/2006/relationships/notesSlide" Target="/ppt/notesSlides/notesSlide21.xml" Id="Rfd4b1ea62a3a490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72966950ca431b" /><Relationship Type="http://schemas.openxmlformats.org/officeDocument/2006/relationships/notesSlide" Target="/ppt/notesSlides/notesSlide22.xml" Id="R621a3e11e82a4d0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d6b5722f27467f" /><Relationship Type="http://schemas.openxmlformats.org/officeDocument/2006/relationships/notesSlide" Target="/ppt/notesSlides/notesSlide23.xml" Id="Racfa39d7278b47c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6311c6ffbb4ffa" /><Relationship Type="http://schemas.openxmlformats.org/officeDocument/2006/relationships/notesSlide" Target="/ppt/notesSlides/notesSlide24.xml" Id="Rcae34553ae8441f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ca6e10761b4d3f" /><Relationship Type="http://schemas.openxmlformats.org/officeDocument/2006/relationships/notesSlide" Target="/ppt/notesSlides/notesSlide25.xml" Id="R7597b7cc6aae4f4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6d14c808dc4352" /><Relationship Type="http://schemas.openxmlformats.org/officeDocument/2006/relationships/notesSlide" Target="/ppt/notesSlides/notesSlide26.xml" Id="Rc63e5febd924424e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7e65d17a31412d" /><Relationship Type="http://schemas.openxmlformats.org/officeDocument/2006/relationships/image" Target="/ppt/media/image4.png" Id="R96d8675f29d54414" /><Relationship Type="http://schemas.openxmlformats.org/officeDocument/2006/relationships/notesSlide" Target="/ppt/notesSlides/notesSlide27.xml" Id="R63ecf1336aeb448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52f358c1e34ae5" /><Relationship Type="http://schemas.openxmlformats.org/officeDocument/2006/relationships/notesSlide" Target="/ppt/notesSlides/notesSlide28.xml" Id="R8e873dda8e15454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5c4adea6f04fc3" /><Relationship Type="http://schemas.openxmlformats.org/officeDocument/2006/relationships/notesSlide" Target="/ppt/notesSlides/notesSlide29.xml" Id="Rb145644b158643f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01a600779c4fee" /><Relationship Type="http://schemas.openxmlformats.org/officeDocument/2006/relationships/notesSlide" Target="/ppt/notesSlides/notesSlide30.xml" Id="R0d9bdb61092f428a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a72ac083964ad5" /><Relationship Type="http://schemas.openxmlformats.org/officeDocument/2006/relationships/notesSlide" Target="/ppt/notesSlides/notesSlide31.xml" Id="Rd03dbd3825c64022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7123c5b75044e5" /><Relationship Type="http://schemas.openxmlformats.org/officeDocument/2006/relationships/notesSlide" Target="/ppt/notesSlides/notesSlide32.xml" Id="R4d89b8e7494d47c9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60f437103544f2" /><Relationship Type="http://schemas.openxmlformats.org/officeDocument/2006/relationships/image" Target="/ppt/media/image5.png" Id="R9e535f78e76c41ab" /><Relationship Type="http://schemas.openxmlformats.org/officeDocument/2006/relationships/notesSlide" Target="/ppt/notesSlides/notesSlide33.xml" Id="Rb4542353e1884ae4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86a575ec9a49c2" /><Relationship Type="http://schemas.openxmlformats.org/officeDocument/2006/relationships/notesSlide" Target="/ppt/notesSlides/notesSlide34.xml" Id="R9efe74f941a64e4d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f436fd56094cd6" /><Relationship Type="http://schemas.openxmlformats.org/officeDocument/2006/relationships/notesSlide" Target="/ppt/notesSlides/notesSlide35.xml" Id="R1b1e33cdf5a54c00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2b7b6168374703" /><Relationship Type="http://schemas.openxmlformats.org/officeDocument/2006/relationships/notesSlide" Target="/ppt/notesSlides/notesSlide36.xml" Id="Rb68b575b21404c56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f9446735794c8c" /><Relationship Type="http://schemas.openxmlformats.org/officeDocument/2006/relationships/notesSlide" Target="/ppt/notesSlides/notesSlide37.xml" Id="R206dcae07a1f42bf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5b89640ae043d9" /><Relationship Type="http://schemas.openxmlformats.org/officeDocument/2006/relationships/notesSlide" Target="/ppt/notesSlides/notesSlide38.xml" Id="Rcfa2f57661274d76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b1139d275b4157" /><Relationship Type="http://schemas.openxmlformats.org/officeDocument/2006/relationships/notesSlide" Target="/ppt/notesSlides/notesSlide39.xml" Id="R9650edf395c742cd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551509f7db4b44" /><Relationship Type="http://schemas.openxmlformats.org/officeDocument/2006/relationships/notesSlide" Target="/ppt/notesSlides/notesSlide40.xml" Id="R24226f131e0842a5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55e88099494d2e" /><Relationship Type="http://schemas.openxmlformats.org/officeDocument/2006/relationships/notesSlide" Target="/ppt/notesSlides/notesSlide41.xml" Id="R5a7b4d60d01b47fe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2131ab196348a7" /><Relationship Type="http://schemas.openxmlformats.org/officeDocument/2006/relationships/notesSlide" Target="/ppt/notesSlides/notesSlide42.xml" Id="R7550798223fe466c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74e95f610b46e3" /><Relationship Type="http://schemas.openxmlformats.org/officeDocument/2006/relationships/notesSlide" Target="/ppt/notesSlides/notesSlide43.xml" Id="Rea7b624f3a8a492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6B1910-80AD-4A17-8A79-65C6E7F4A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57200"/>
            <a:ext cx="76200" cy="590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AA14F5-54F2-4B0C-B1EF-556CB2F55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85800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YAPAY ZEKÂ DESTEKLİ</a:t>
            </a:r>
          </a:p>
          <a:p xmlns:a="http://schemas.openxmlformats.org/drawingml/2006/main">
            <a:pPr>
              <a:defRPr sz="17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COĞRAFİ BİLGİ SİSTEMLERİ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4AF492-D056-4F5E-B5A6-EC54CA54F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955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D5DADD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DCB752-92CE-4892-A055-0A4937BB9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19375"/>
            <a:ext cx="5143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Koordinat Sistemleri ve Projeksiyonlar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962AC6-C402-46BD-BC45-8D815E66F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970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YBS 363 · Ankara Bilim Üniversitesi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646862-A93F-4F98-A067-50E0AE200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00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dbe5c5527c4fb0"/>
          <a:srcRect xmlns:a="http://schemas.openxmlformats.org/drawingml/2006/main" l="19659" t="0" r="1965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34125" y="838200"/>
            <a:ext cx="5095875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</p:spTree>
    <p:extLst>
      <p:ext uri="{BB962C8B-B14F-4D97-AF65-F5344CB8AC3E}">
        <p14:creationId xmlns:p14="http://schemas.microsoft.com/office/powerpoint/2010/main" val="192669209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9A2EB0-FE49-4292-9FF4-1613D3161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104361-BC3D-43E2-8180-9814AC5BB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Bu haftanın öğrenme çıktıları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80F654-3A0A-49CC-ADB1-A1B27796C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D05BC4-289A-451B-A155-47C6CDA98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162667-2B3C-41BE-9328-09F33FC0C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9B9715-52DF-4ADC-8F3F-4A3A29B39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A1C234-2793-461C-BF28-32A070361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038D4E-5259-4AAC-B79A-7AFFB0AF3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Kavram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6E20EC-7EF6-44A4-8D7A-02E15AF38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Temel terimleri doğru kullanır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7E4617-5D86-4C55-A2E3-43D9E5D8C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B04F99-9D0C-4CC2-9449-EF8CE112E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D89BA2-F512-4FA7-B398-1F8EA5299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948D04-8ED8-4000-AB28-126D3FF53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iş akışını yürütür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7B7DBD-6840-482F-B82B-B0C91404B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1246FD-7F0E-4814-AE6A-D52F96E24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E29D68-B148-4947-98FB-C7B344C11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Eleştiri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83FB9B-6B3E-4CF8-B551-A999CF561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ve yöntem sınırlılıklarını açıklar</a:t>
            </a:r>
          </a:p>
        </p:txBody>
      </p:sp>
    </p:spTree>
    <p:extLst>
      <p:ext uri="{BB962C8B-B14F-4D97-AF65-F5344CB8AC3E}">
        <p14:creationId xmlns:p14="http://schemas.microsoft.com/office/powerpoint/2010/main" val="206756905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71787B-091C-49B0-9140-00D33E6F9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403D71-8737-4B13-8D63-0EC14AAE6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Üç saatlik ders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0F64A6-FB27-4715-9211-8B6BABD5F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E451E9-9F63-49C3-979F-08D55B9CC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DD0E81-4C02-40C8-880C-5DED91309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1FC65C-3B7C-49B1-AA7A-608969432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71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B42143-2443-4FEF-AAE0-9F4DC5C8D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476375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İlk bölüm: kavramsal temel ve görsel örnekler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F5A501-976C-469B-B80B-D093D178A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7175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04297E-61D0-4FE7-87BD-63B95C5F8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476500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İkinci bölüm: ArcGIS Pro üzerinde adım adım gösterim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F0BA19-4B41-441E-A2E7-2B9D27DD4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718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4C0C07-5E59-4238-B7D2-F4E2D6F6F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476625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Üçüncü bölüm: yönlendirilmiş laboratuvar ve değerlendirme</a:t>
            </a:r>
          </a:p>
        </p:txBody>
      </p:sp>
    </p:spTree>
    <p:extLst>
      <p:ext uri="{BB962C8B-B14F-4D97-AF65-F5344CB8AC3E}">
        <p14:creationId xmlns:p14="http://schemas.microsoft.com/office/powerpoint/2010/main" val="58469205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AF6AE6-5726-442B-8EAB-329C2EE5F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6C38C0-1243-4EED-879B-19A71B97E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738711-CCC4-41CE-89AC-8EBB417AC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Dünya modeli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9B9DD4-5DA4-4628-A2C3-3DEC907E6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Elipsoid, datum ve koordinat sistemi konumu tanımlar</a:t>
            </a:r>
          </a:p>
        </p:txBody>
      </p:sp>
    </p:spTree>
    <p:extLst>
      <p:ext uri="{BB962C8B-B14F-4D97-AF65-F5344CB8AC3E}">
        <p14:creationId xmlns:p14="http://schemas.microsoft.com/office/powerpoint/2010/main" val="51633857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CF8AA1-2B0D-4990-B97F-B73F3D148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44D9F1-A49A-4BF3-AD7B-FEB8D56C9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Dünya modeli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75666C-6521-423E-93C2-07A4E9BE4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4519CD-2E12-422A-B0AE-FDDFAC3A8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6E6018-BBCF-44E3-90E3-B0B825DA2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3395A4-F6F4-4EBC-A90E-34EA17F0B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651233-78D7-4162-83B3-48FFABBE4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CFA3D8-172E-4088-813E-C76B0B2FD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Geoid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AB6549-F323-49F7-8343-562902EB6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Yerçekimine dayalı yüzey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C87F2A-0E2C-4D57-BDF1-615BC3D00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A392CE-3452-4572-AD1E-A311CF9E2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7B4BA7-7917-4039-BB6B-7E397F878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Elipsoid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5F9211-C4FA-4E95-82BF-424EEDB33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Matematiksel referans yüzeyi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9A803F-1432-4D03-BC61-CC0A77B25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34BFE5-C517-4541-9B8C-228A1DD85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FF1680-3310-4BB6-99BF-615E47680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Datum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AA222A-36AD-4DC9-98BF-25DC79C9E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Elipsoidin Dünya'ya yerleşimi</a:t>
            </a:r>
          </a:p>
        </p:txBody>
      </p:sp>
    </p:spTree>
    <p:extLst>
      <p:ext uri="{BB962C8B-B14F-4D97-AF65-F5344CB8AC3E}">
        <p14:creationId xmlns:p14="http://schemas.microsoft.com/office/powerpoint/2010/main" val="15976677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B4E55D-6276-4C24-B8BF-35958AFE0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497E57-2FF0-4015-8815-9BB5F26A7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Dünya modeli: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F5A7C9-DECF-4CC8-980B-5E7F84465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C869E0-F6DD-4BFE-9227-C2FB89AC8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C534EB-6430-45E9-9617-6F39EE442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4FB3A4-7A04-4E0A-8492-2218689CC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B3B976-1857-4A82-9E3C-EBE2A2DD7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CDF349-3F70-4E39-8F4B-01079C820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0F9542-D3ED-49ED-BC4C-C904696A8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1D8D69-75AC-480A-A00E-EEDF34A10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D0B07E-F340-4324-9C30-948A661C5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Geoid: Yerçekimine dayalı yüzey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17DD04-7372-4B57-903E-B52BC06E9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43E4E5-DA93-46D1-81F8-85BEBFC28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Elipsoid: Matematiksel referans yüzeyi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879770-993B-42B1-8EDC-68F5F0EDD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8F1023-DA82-404C-8A79-4C2622342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Datum: Elipsoidin Dünya'ya yerleşimi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B88A4F-DAD1-4D3E-8D5D-EA3540D6D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8FC7D4-333D-4739-BE75-BBFE395E5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Layer Properties ve Spatial Reference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69941E-AB7E-4964-9D52-431CD003C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AE6244-6BCE-4048-9378-7150E7D90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FB93FB-0098-4396-9C1E-B92D2632C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35C569-C6D2-4A8B-8137-794D345EA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189674275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23EFC13-1E81-49D3-A8AD-6342D1898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0C3451-4115-4401-A9BB-3E6D8561E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Dünya modeli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263596-1439-46E9-92A1-E66EA1E55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1D548A-BF88-4B56-8010-4F6685A78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BAB2A4-A47C-4260-B88A-173EF1FE5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802CD7-91D3-427C-A95D-7595CB6E4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B1CAC7-00A2-4C42-B0C3-614FC1FA8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A7EC4D-5098-4A67-B0FC-B8D85B98A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6F6D02-0F04-4312-ACCB-BAAD91537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Elipsoid, datum ve koordinat sistemi konumu tanımlar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26E27C-FCB2-45BA-B4AF-54AF21498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969662-DD6A-4C9A-B8E7-2EEC40717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79CCCF-D80A-4401-A368-8636B3526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90AE21-4536-436B-8D44-DECEE6DB4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Geoid ve Elipsoid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5CB2C0-5858-4208-A653-9C1898A66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859F41-F9CB-44C6-A94D-9C3AAE790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FEBCB5-2B61-4E7B-9DBB-D51EB42AD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52AB3B-6973-489A-92B4-3C4818A91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Layer Properties ve Spatial Reference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9EED00-8503-4EB8-A06C-1830CA9BF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9FDEAD-FF30-4031-B6E3-1490E3463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686277-62A4-4C26-8A71-AFFA5A148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405350-6BE4-49E9-807E-7B4B5551B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7D5546-0178-497E-A592-8F3E9FEF1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911784E-F26F-4D38-A196-AC83E5DCF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9AEB81C-F0C9-4AAC-B406-19F1E2342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934B691-20A2-4EE5-915F-2CA6462F6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173336744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8479EC-BA1D-47B9-9694-CBECD6DC6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8E9B8C-E7F9-435A-AA70-1DC1D2D5D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Dünya modeli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E21115-C606-4AF9-B8DA-85747C0B1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4D5BFA-0776-4C46-87AF-86217E67F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5CBF88-53E3-431E-9BEA-23F0FE056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26A03B-8DDA-44FA-8364-8720FC03C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DC257C-E6C6-450F-8BD3-A59F3186F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244A4D-9667-4541-BF46-19C8F43DB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058CE8-EB7B-40D5-8FB5-BC8161024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geoid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E5E0CE-4919-4F6F-9173-C7DEEA93F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D1539E-4A50-4C7A-99C9-B77FCB71F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3F3C85-77C8-497D-9BBA-482691735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173967-3686-4F7D-81A3-C79521A5B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55AECB-59D2-4D9A-9825-5765FAC65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A001C8-440B-4090-9749-A456CFB29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99FB54-80D4-4E62-BBD9-18DCE7BD6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8E18C0-B1DF-493F-B55E-D6BB2B8B0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Layer Properties ve Spatial Reference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309C1F-ECD3-4DF5-95CB-C0ED7EA63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508008-4CB7-4A09-B071-004C2AFF5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5369F9-0DE2-4559-B62B-708CB64F2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92D2AE-C7D2-41E2-A747-F113C777D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Aynı sayısal koordinat farklı datumlarda farklı konum gösterebilir</a:t>
            </a:r>
          </a:p>
        </p:txBody>
      </p:sp>
    </p:spTree>
    <p:extLst>
      <p:ext uri="{BB962C8B-B14F-4D97-AF65-F5344CB8AC3E}">
        <p14:creationId xmlns:p14="http://schemas.microsoft.com/office/powerpoint/2010/main" val="196558125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5466D4-3653-4781-B5F8-91CBFEF26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59D786-FF40-4771-B083-4C16008E4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Dünya modeli: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EC878C-A73C-4C89-824A-5F6834F47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0BEEF3-50E4-4F9D-9E93-0D72059EC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1E2413-CF34-4667-B450-850A34E90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7cae287f3a43b4"/>
          <a:stretch xmlns:a="http://schemas.openxmlformats.org/drawingml/2006/main"/>
        </p:blipFill>
        <p:spPr>
          <a:xfrm xmlns:a="http://schemas.openxmlformats.org/drawingml/2006/main">
            <a:off x="2001499" y="1066800"/>
            <a:ext cx="8150902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1DDD4B-1DC8-4402-A5AA-45F45EC91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CCCC84-6B0A-4873-8CE3-E85390BF7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Elipsoid, datum ve koordinat sistemi konumu tanımlar</a:t>
            </a:r>
          </a:p>
        </p:txBody>
      </p:sp>
    </p:spTree>
    <p:extLst>
      <p:ext uri="{BB962C8B-B14F-4D97-AF65-F5344CB8AC3E}">
        <p14:creationId xmlns:p14="http://schemas.microsoft.com/office/powerpoint/2010/main" val="91832608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9FF276-5109-40F3-BBFA-FBF5A359F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70CAB5-585F-4B03-AA8C-9E296E805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AA5974-9B0A-4C99-A870-CC31A7CB5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Coğrafi koordinatlar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749CD9-84A2-4249-AF54-CE4B67C36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Enlem ve boylam açısal konumu ifade eder</a:t>
            </a:r>
          </a:p>
        </p:txBody>
      </p:sp>
    </p:spTree>
    <p:extLst>
      <p:ext uri="{BB962C8B-B14F-4D97-AF65-F5344CB8AC3E}">
        <p14:creationId xmlns:p14="http://schemas.microsoft.com/office/powerpoint/2010/main" val="150011806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FF9E45-8F96-402C-BC1D-E6C048F6E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2A9AF0-6063-454F-B9D2-F67562932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Coğrafi koordinatlar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87F49B-A095-4C4B-94B2-BCBA93AE5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A498A6-3C12-4570-81C9-976774BC6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692E15-E3A5-4D25-8F2A-314D3194B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F07AA8-86BB-46F5-A74D-D5C77072E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A2A4B3-4732-447A-9F15-2E416064C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281DD4-A718-4508-AE68-269B40935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Enlem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AEF73D-1F2D-4892-BE01-B9BD64E69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Ekvatora göre açı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6C67B4-5D3F-4130-8C07-0C2955D31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4C50ED-209C-4C53-A979-6E6B0C045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DD0D15-B694-42C1-8D6E-4F27B596D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Boylam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3ECD9D-F777-4700-A776-808B17C31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Başlangıç meridyenine göre açı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37FB1D-4F1E-4413-B442-C891D5D2A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422C94-BF66-45BF-B786-C492C4CD0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20A753-CAEA-45FC-99FA-285A37B0C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Derece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F06208-B868-49E6-A1AB-F01028690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Açısal ölçü birimi</a:t>
            </a:r>
          </a:p>
        </p:txBody>
      </p:sp>
    </p:spTree>
    <p:extLst>
      <p:ext uri="{BB962C8B-B14F-4D97-AF65-F5344CB8AC3E}">
        <p14:creationId xmlns:p14="http://schemas.microsoft.com/office/powerpoint/2010/main" val="156422896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56765A-E0B6-4E7F-9358-9CC2501DA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CB4811-2AFC-4D75-ADA5-D8FBD9714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Coğrafi koordinatlar: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227F48-9A7B-4B1E-97B8-3E0C08CE9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DC638C-5AB5-4459-B36F-1A9AFC530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D54F7C-AC6F-4D2C-B60F-075C2AC1B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8D78B0-5795-4232-A763-D9419D371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2AC8D7-BD70-4B15-A4E5-703194244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E94BC4-21B7-4DF7-9C24-6210412E9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086464-4740-465B-97ED-470E72D09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7F6B97-6AD7-4BFE-9244-E269F2185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0DE13C-13ED-4C63-AC52-73D93A353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Enlem: Ekvatora göre açı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8E14BB-6E9D-4C7C-BEC3-6536E009F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468204-7C42-4C74-95A5-034697796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Boylam: Başlangıç meridyenine göre açı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E8847D-D8C9-47CA-B357-E091E4B9C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0A08C5-9F2F-4AD9-B147-D2ABEC4F5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Derece: Açısal ölçü birimi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49EDB6-8602-49A2-8EB3-124D55C00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B27513-E2EE-4AB3-A845-DB474193E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Map Properties ve WGS 1984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AF821A-A313-4274-81C9-369B4C014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1C19BF-2FBA-4393-B3AB-63DE0C496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2BF7C9-7C3D-4810-8CB4-411DC5877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09024E-BDB0-4A50-9736-4B775D09A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40342917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1B9E777-88E9-401F-9F0A-8349E41E8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A91C71-3F3D-443E-B68B-160AA39F9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Coğrafi koordinatlar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46D3F4-1F69-4CEA-9101-CC58364A7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81584B-667C-43FF-90B0-01F1B40BF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AE45C2-563C-43D0-B515-7C39495E1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450AFB-659C-4753-89CA-E2BA3CCBE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0D9756-8EE5-4230-9061-6AAED4520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718E83-D6F1-4E63-825B-C5E3018F0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8CAE02-D10D-4A66-A7BC-C5DD0F591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Enlem ve boylam açısal konumu ifade eder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3C7E45-EC80-4053-8690-EE13D20F1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E768B0-E48D-4F7E-BD6E-69ECD5F58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FC2082-6DD2-48A2-AD7F-BC2E75490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9E647F-57C4-4FF1-A1F2-9C89D8D31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Enlem ve Boylam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7B57C3-C3F7-4665-AF84-AB5873020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B7A200-0A7E-4C9B-88DD-094013737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6E2550-BA36-4502-AA5D-7ABC422A5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00A472-459D-457B-A718-C2EC9D5E3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Map Properties ve WGS 1984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79EA95-39B8-484D-B37B-12F1CBB9D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8514A6-7EC1-4C91-9EA3-979B48408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D67367-C64B-4514-8092-D8DD90BA1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5FDC29-1C5B-4D96-AC32-5062ECBD0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EA3D82-7439-4CDA-BD06-236689777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721095-6291-43A0-B65F-B59356C72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D810F2B-6524-41ED-939A-5342B0231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DF9AA2F-5470-4857-8DEE-F3F01B8DA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53276152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D958CB-2EF3-479D-8055-83FA58656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E61E11-55BF-4DCC-BC79-6D1386A31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Coğrafi koordinatlar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4CDEEA-4535-4230-8FE2-0917A2EB0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9E05D0-70A2-4487-B6F7-EC22CDED3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2B5D45-DDEE-48AC-BE71-166663F75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FF25AE-46BE-4A39-90BC-D04789FD9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DE5BE2-3A0C-401F-B462-409F74567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28DA2D-CE87-4916-93C8-3E24DF974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837D8E-4C25-4296-B270-64CEAC887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enlem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7EBC2C-5BEE-459C-AB62-B7960D914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1E0777-160C-43C2-8FA9-80717D8B2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92E2C2-02BD-485A-A9D3-13736FFFA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AFCE08-2345-4296-ACA1-9E64A6ADD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5B4108-8CAA-4371-AC75-B308DD34D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A65146-EC8B-4592-BB1E-22159F29E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1A134F-B999-43F2-954B-97F7B338A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E06E62-CB3F-473B-8292-9842EED7D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Map Properties ve WGS 1984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C72414-4445-4847-A0BD-AE53BFD6D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56D697-8CCA-4334-82AA-038D1B488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6493AD-B153-41B4-8C2A-12093F61E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E46FFC-A24F-4D35-BD50-0FA5807A2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Derece cinsinden mesafe doğrudan metre değildir</a:t>
            </a:r>
          </a:p>
        </p:txBody>
      </p:sp>
    </p:spTree>
    <p:extLst>
      <p:ext uri="{BB962C8B-B14F-4D97-AF65-F5344CB8AC3E}">
        <p14:creationId xmlns:p14="http://schemas.microsoft.com/office/powerpoint/2010/main" val="172110508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859A86-BE28-4842-895A-C38246872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A7C2F8-AB1D-4444-8886-F3E148CBF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Coğrafi koordinatlar: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2A6A46-3239-4AB8-9E94-C00FA4D9B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F02DD0-F18E-4AC7-835F-529475968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6C6A6E-190E-4FD6-9824-C2444D2CD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4de2495df84924"/>
          <a:stretch xmlns:a="http://schemas.openxmlformats.org/drawingml/2006/main"/>
        </p:blipFill>
        <p:spPr>
          <a:xfrm xmlns:a="http://schemas.openxmlformats.org/drawingml/2006/main">
            <a:off x="1843617" y="1066800"/>
            <a:ext cx="8466667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D077B1-AD86-474F-A705-72A476630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5D2E1D-CC8B-46D9-831A-568C71904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Enlem ve boylam açısal konumu ifade eder</a:t>
            </a:r>
          </a:p>
        </p:txBody>
      </p:sp>
    </p:spTree>
    <p:extLst>
      <p:ext uri="{BB962C8B-B14F-4D97-AF65-F5344CB8AC3E}">
        <p14:creationId xmlns:p14="http://schemas.microsoft.com/office/powerpoint/2010/main" val="129550064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25365B-F50C-4B73-A854-29A4C519A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70D332-9F29-4584-85DA-565319BBA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5377A0-C678-4009-B28D-2BE15A112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Projeksiyonlu koordinatlar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96EAFB-9A91-456C-A62C-D3A747F55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Dünya yüzeyi düzleme matematiksel dönüşümle aktarılır</a:t>
            </a:r>
          </a:p>
        </p:txBody>
      </p:sp>
    </p:spTree>
    <p:extLst>
      <p:ext uri="{BB962C8B-B14F-4D97-AF65-F5344CB8AC3E}">
        <p14:creationId xmlns:p14="http://schemas.microsoft.com/office/powerpoint/2010/main" val="130433172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399BEF-6C30-48FE-AB71-A10974015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4A65D0-C45E-4772-85E6-10666C6C0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Projeksiyonlu koordinatlar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ED365E-1584-4A2E-8195-3BE11FA98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AF129E-9C20-4172-8CA8-C49114938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3D73BA-FD3D-4F9E-A4DC-B1CE81EA0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A721D3-53F7-418C-ACF4-42180623A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489FAA-F0C9-465C-97B4-28561C414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39C537-BDD4-4599-877B-1358F5AA4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X ve 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579ED4-9376-4E6D-BAD6-1F552A0CC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Düzlemsel koordinatlar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7B5251-B575-4F20-95EF-3B9BEA5CC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0FFA39-81BF-4A7B-938E-A1E4666E4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0ACDF5-268B-4C17-875A-5C20A7507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C8EE7E-449F-40D9-B74D-9C5D9098F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Doğrusal ölçü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E01A5A-4B87-4C15-B45A-46C740B26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C981CC-B499-4CBF-A7F7-9AED3624E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A73C16-D1B5-49BC-AAF7-21B313009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Zon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C7DE2E-70C2-4E88-93ED-F296F30F8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Bozulmayı sınırlayan bölge</a:t>
            </a:r>
          </a:p>
        </p:txBody>
      </p:sp>
    </p:spTree>
    <p:extLst>
      <p:ext uri="{BB962C8B-B14F-4D97-AF65-F5344CB8AC3E}">
        <p14:creationId xmlns:p14="http://schemas.microsoft.com/office/powerpoint/2010/main" val="120635687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E66301-7BDD-4FD3-90DB-6A9EC4569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D25651-A276-419B-9156-907AF6F78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Projeksiyonlu koordinatlar: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066BD0-E170-42F1-A096-91FD8C542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F2188B-1507-4603-8BE3-D8505C1D4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3EF28A-9B6C-4DAE-8B79-B4A2E49C1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5138E3-C851-4A5F-ADF2-8FDF04C5C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C60E72-66F4-4EC6-8FBF-E7321575F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854448-444B-466F-AA07-48E2CD1E8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B01C54-578E-4317-8EB8-7CFC0D0DD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A29DAE-BACE-432E-A91A-D7DC6DDA8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CF0E9B-04A8-4089-96EB-D8B5B3FB6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X ve Y: Düzlemsel koordinatlar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5D4B36-B39D-423F-9A31-B21D1DF71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21BF67-9E09-435E-BA8A-8C9CA9271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Metre: Doğrusal ölçü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DF5E3E-630F-4AE5-B89A-CE69EA196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139122-7C56-4353-818C-2FBDC10D3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Zon: Bozulmayı sınırlayan bölge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6B05BB-1939-4B5E-A291-46BFFBB3B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99F170-053D-4300-BF2F-2E3FFD450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Projected Coordinate Systems ve UTM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7F97C0-7DBE-49D4-902E-23A083E79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9D69AB-4527-4957-B215-8FF512C5B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62C324-374F-4C7E-B16F-160491B05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6A44E7-0F8E-4068-8BF2-969E207E7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31143556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8068014-FD27-4B0D-A9CF-07E0101C3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EB5B41-6392-4226-ABBF-F6B06ECE1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Projeksiyonlu koordinatlar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FB22C5-F701-4A84-9C85-E686FB2BB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CF6456-E0AD-418D-B137-BF02879D6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C20853-458F-47C4-8F4E-1C6960CF9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FD1E7A-B0B5-424A-8BB8-5B1A3918B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66E593-ECDB-4939-A0EA-1334CB81A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70D5DD-BDEA-4535-BBF4-3414E0CE2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A1F9BB-D8E1-4F37-86AF-157ACB031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Dünya yüzeyi düzleme matematiksel dönüşümle aktarılır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6C262D-4CEF-4404-BAC6-65A51D750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509831-9D02-4890-8F98-7EF54D8E8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58A11A-AFF2-4788-97BF-3A78C6D38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9BE429-877D-4A30-8D85-1BDF8F270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X ve Y ve Metre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E06BE5-E41F-4B8C-8F6A-890FEF789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4A57FD-EF06-414C-BFE1-3C93A5082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3C2B48-D03F-4282-BD59-B3B04640F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2AA9EF-7EC0-45E4-AF8B-16A3D1C6A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Projected Coordinate Systems ve UTM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4A425A-3A82-446C-A94C-1ED3199C4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4BECDA-0195-498C-839B-8398F1853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926AB8-BAE8-414C-9AF8-BDD6BF797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B7089E-F5E1-4D75-8FBA-ACF6E471E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F047E6E-6371-4993-92AB-06A4D4593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DEAF5E-3480-41A1-B716-CDD351E24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20E167D-DD02-4569-9128-1F00CB5F5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A54471B-6E7D-41F9-AFC3-178449335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152578588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261AFC-1007-4728-84E9-32F6195E9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BF6E65-E98E-4ACE-BFDD-408E3FF49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Projeksiyonlu koordinatlar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9BAD12-2B49-444B-A610-5F061B69D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F0AD71-8485-4330-A684-B358CFD3F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D44B73-B4F3-41E3-8742-FE562B6F6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82B385-7E89-4F43-864C-AF4C51955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885559-2F1F-4031-892E-BACCD78A2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D170F0-FC5F-4A1C-9C5B-9292C4D82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C6A078-5236-4EC3-8A0F-4EC5EC30C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x ve y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D0AE89-061B-4539-9A0F-C651EFC6E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8BF22A-B862-4D05-8915-EC01AD379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BB2634-DE98-421D-94D4-C03F220F3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4884C4-755B-4CFD-815E-300B1D177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987110-CBA3-4207-AC9D-DA1F4122A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33F150-28D0-4B03-B1BC-EEB825EFC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6C568C-AC31-40B1-AE2C-EF41CF503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362282-06FB-46FE-BE78-2C1F8AEB3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Projected Coordinate Systems ve UTM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C2476D-F6CD-4D49-BCD0-45D2B69D8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006EFE-A0D2-46F0-B2FE-962074D9F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37C96E-19E0-4155-9FC0-2DC870DAE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3575E1-DCC2-431E-800B-06AAB186D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Yanlış zon mesafe ve alan hesabını bozar</a:t>
            </a:r>
          </a:p>
        </p:txBody>
      </p:sp>
    </p:spTree>
    <p:extLst>
      <p:ext uri="{BB962C8B-B14F-4D97-AF65-F5344CB8AC3E}">
        <p14:creationId xmlns:p14="http://schemas.microsoft.com/office/powerpoint/2010/main" val="72460538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7CC3E1-D843-48B1-AA7E-52EA9760F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0FFB7B-A28D-4EE2-9A2B-764914D56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Projeksiyonlu koordinatlar: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630387-62ED-43E4-9E63-DF9B17A06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253D00-65D7-4E2B-9680-30CA39022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6367E8-9237-414B-B016-EE38FF263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8a8840e0844675"/>
          <a:stretch xmlns:a="http://schemas.openxmlformats.org/drawingml/2006/main"/>
        </p:blipFill>
        <p:spPr>
          <a:xfrm xmlns:a="http://schemas.openxmlformats.org/drawingml/2006/main">
            <a:off x="1340333" y="1066800"/>
            <a:ext cx="9473234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5E98D8-031C-4D13-ABAE-B31AF2F6F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ECAE69-91F4-4DC8-9569-CA4F10A87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Dünya yüzeyi düzleme matematiksel dönüşümle aktarılır</a:t>
            </a:r>
          </a:p>
        </p:txBody>
      </p:sp>
    </p:spTree>
    <p:extLst>
      <p:ext uri="{BB962C8B-B14F-4D97-AF65-F5344CB8AC3E}">
        <p14:creationId xmlns:p14="http://schemas.microsoft.com/office/powerpoint/2010/main" val="162530281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A2D5C1-5121-431D-9F8A-F0F35AD2A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98AE68-8FAA-451E-9887-3985158B1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3E7867-5937-4F8D-BBD2-6489D1971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Projeksiyon bozulmaları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3CDAA1-E895-4907-AE9F-0F8C95930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Her projeksiyon bazı özellikleri korurken diğerlerini bozar</a:t>
            </a:r>
          </a:p>
        </p:txBody>
      </p:sp>
    </p:spTree>
    <p:extLst>
      <p:ext uri="{BB962C8B-B14F-4D97-AF65-F5344CB8AC3E}">
        <p14:creationId xmlns:p14="http://schemas.microsoft.com/office/powerpoint/2010/main" val="132444980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412B93-3D6F-4EBB-8B16-763EAE395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BF3D0E-5004-41C9-B359-E8E2DD346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Projeksiyon bozulmaları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72C7B0-3FC7-4D03-86D3-0CEAEE79F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E4028C-1BC9-457A-9105-B1DC04077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75F72A-45BE-4535-AC37-EC5B5BF25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1FD7B9-2389-419F-B182-477D96B1C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7635B4-6C3E-41F6-BA97-379D71C2C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994122-6BFF-455D-A37E-79AE7530E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Alan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5D306C-351C-41E9-A712-F52B526BE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Yüzölçümü korunumu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904879-413C-4BBE-A59E-71032C954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1ECC3C-321F-4E08-B18F-95BDD7CBD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04301B-718B-4DDA-AD02-8C99D37F8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Açı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33F82C-3839-48DE-BD6E-3986CF130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Şekil ve yön korunumu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673D68-AD61-4042-9307-04D34066E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5CBB7A-3998-48DD-9637-CB8A07B86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1BAD2C-5B59-4C19-A335-B2BE6E84F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Mesafe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BD0C4C-78F6-4E98-92AC-9DC35558B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Belirli doğrultularda doğruluk</a:t>
            </a:r>
          </a:p>
        </p:txBody>
      </p:sp>
    </p:spTree>
    <p:extLst>
      <p:ext uri="{BB962C8B-B14F-4D97-AF65-F5344CB8AC3E}">
        <p14:creationId xmlns:p14="http://schemas.microsoft.com/office/powerpoint/2010/main" val="154745776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9CA869-15FF-463B-88F5-C72CE2E68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70C217-C140-430D-9A15-DF5325920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Projeksiyon bozulmaları: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4F2470-4282-4628-80AE-ED3FDA23D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49802D-2DCB-45D4-AF0F-C5DA56307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1E035A-CD80-424E-8C89-04E628278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B88E99-7E29-488B-AC10-7A727332B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C06EC4-B6C3-40D5-853D-7A3EC888C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3A225F-FB6A-415B-AFF4-AF44506DC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CE24B0-BA8F-4EDF-9CB0-813401EEC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717FA9-5C58-4D41-AB1A-B3A266718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B62705-DD27-4DF9-969E-8D9B3BE39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Alan: Yüzölçümü korunumu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F25DAA-C542-48C0-81C9-3176BCBBE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0CE22C-93F6-45C8-88B1-EED3EA024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Açı: Şekil ve yön korunumu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074EBB-0F9A-4E26-9641-C507A191E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6824AB-EC4C-4C40-931B-A0118C636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Mesafe: Belirli doğrultularda doğruluk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4756FF-2BBB-410D-8199-25008640B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C17377-E7AD-4162-84E1-7690244DE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Coordinate Systems Map ve Measure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EBEEDA-D534-454D-A068-32D5CABC7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0437CC-5560-4AE8-93F4-2D2951EB5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18036E-D445-404E-9CB5-A8DFA586E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8198D4-6CF8-42D0-A5DF-3E9BDA967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14292971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B5F8A58-FB43-4F73-AFAD-0932B6DF0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6987CD-92D5-4D92-9C62-F7E86B446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Projeksiyon bozulmaları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7B272B-7D09-4324-AE6B-6208308C1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02CF18-D9D3-45C2-9E99-FAC2345DC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C8F0F8-49E6-47C6-9CC9-5BB86B73A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6C9B59-6E26-4D87-991F-0F98B0231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DA75FA-F7FB-44AF-8B81-B033491A1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0A0770-9160-4AAA-8466-4F117AE80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0AD20E-77D0-4C93-8D60-32C9F409A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Her projeksiyon bazı özellikleri korurken diğerlerini bozar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15D831-4E42-4A4D-86C9-A86D7F0E1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879F61-7BE3-4DAC-BE31-095306FB8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B7F9A6-6003-4E03-A6B2-61A080E56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479098-16B7-40A6-9492-CF4139638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Alan ve Açı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98DAF4-CA8F-411C-9B41-84C5088F6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16C45B-F462-4FEF-9946-2645E98C6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C2E48C-A4CD-46E5-9F82-30165C913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649B26-B7B5-4035-8BD4-808660563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Coordinate Systems Map ve Measure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BDFE68-552C-4368-BD5A-DD2625397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4441D8-70B1-491F-BD9E-BCBB0CE22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1C164C-730C-4A4D-938B-B1927B0DA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C322C4-712A-4FA0-BD7C-5786E9506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8DF9D1-9A47-49FC-8103-466E27842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09163D-9F1B-4FEA-A117-50D3C2563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9C3B67-B6E9-43C3-B7F0-AFAEFC38E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D4C42CB-6488-4473-BC1C-793AC0C00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17624927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3A1013-FF64-49FB-9F91-070648057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424FC0-7CDF-4D9B-BC36-2C624F8F8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Projeksiyon bozulmaları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4AD33C-9D1B-44FA-A49A-2F818E98C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0CB4C9-FBF0-434A-9CA6-450C06E93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C302E2-EF5B-4033-B117-742958016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AFD387-D4B2-48FF-8749-E38F3ED72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1B9E3A-AB86-4103-940A-48597F336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B08971-1989-4954-9A8F-0A9D187F2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9645C2-87A7-4C39-A4C7-6EEA18CB4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alan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8BF5A7-F61C-48D0-B359-05737B0C6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9B8CBD-3447-45E5-977B-7E5139D02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D09414-9643-4D05-A4CA-3AFCEEE2C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FA4B72-98BD-4C02-BA9B-0420A2291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C6D75B-F797-4E2E-B07B-FBD0CC28F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84F821-C880-4CD2-9B2C-540F97C5C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B29D37-B4ED-4FE4-BFA2-4F7772A0C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EB3E3F-251B-4E77-A107-14FA35924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Coordinate Systems Map ve Measure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2BCD75-29B7-46FD-ABB4-DC37C015B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A75F2E-27D0-4A55-A3BF-B0405C3F7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06EF33-7663-4A45-AFC5-29D8587EC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E26BDA-135E-421A-A8F5-D5BDAC18F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amacı projeksiyon seçimini belirler</a:t>
            </a:r>
          </a:p>
        </p:txBody>
      </p:sp>
    </p:spTree>
    <p:extLst>
      <p:ext uri="{BB962C8B-B14F-4D97-AF65-F5344CB8AC3E}">
        <p14:creationId xmlns:p14="http://schemas.microsoft.com/office/powerpoint/2010/main" val="3561984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2F8D34-EEC0-4631-B84B-7AF56BF00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3BF101-F5FC-401D-8488-B68701A1C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Projeksiyon bozulmaları: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89B1A9-D622-42A8-9196-90A58E016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8CE32B-B7E7-4C0F-A73D-2ECDEC171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EE95A7-FFFD-45A2-A7C6-AB350EF3E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d8675f29d54414"/>
          <a:stretch xmlns:a="http://schemas.openxmlformats.org/drawingml/2006/main"/>
        </p:blipFill>
        <p:spPr>
          <a:xfrm xmlns:a="http://schemas.openxmlformats.org/drawingml/2006/main">
            <a:off x="552450" y="1553103"/>
            <a:ext cx="11049000" cy="3789894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C891CD-B28F-4111-9BE5-963BA2EC9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484CE4-2F3D-43D9-84B8-6EC757131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Her projeksiyon bazı özellikleri korurken diğerlerini bozar</a:t>
            </a:r>
          </a:p>
        </p:txBody>
      </p:sp>
    </p:spTree>
    <p:extLst>
      <p:ext uri="{BB962C8B-B14F-4D97-AF65-F5344CB8AC3E}">
        <p14:creationId xmlns:p14="http://schemas.microsoft.com/office/powerpoint/2010/main" val="43469571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1D605A-3E80-403C-AB70-3ED8614D1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2E672A-9158-4328-B34D-A4A9F3856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CE6163-2C9C-4119-BFA2-7CCC09A67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Tanımlama ve dönüşüm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6CBD9E-3590-4512-B986-F3FFBADE0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Define Projection ile Project aynı işlem değildir</a:t>
            </a:r>
          </a:p>
        </p:txBody>
      </p:sp>
    </p:spTree>
    <p:extLst>
      <p:ext uri="{BB962C8B-B14F-4D97-AF65-F5344CB8AC3E}">
        <p14:creationId xmlns:p14="http://schemas.microsoft.com/office/powerpoint/2010/main" val="148671936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7BF0DC-EB09-45AA-A46D-74FAB5D36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C2922B-38D1-435B-A884-5F98DFD50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Tanımlama ve dönüşüm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78F41E-8646-4CD2-A797-766FA2890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F80344-5F49-454E-BCD1-58C1717D6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E7F2C9-263D-4CCA-98BF-A1DC5DDEB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3426DC-FD77-49DF-96FD-D0D0BD4AF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15A54F-1E1A-46B3-82B4-A4C230F63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4A5396-18DD-47BC-B8EE-B87216FEE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Define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C9CA04-9475-4589-BC74-1A35C4CEF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Mevcut koordinatın kimliğini yazar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B6186E-9B69-4132-AAB2-A53AADD32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F14186-51AA-4B89-B67E-1B01F082A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E9D34B-D3A4-475C-82D8-00F16D13B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Project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A76169-85C0-49EC-A5CF-A548120BB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Koordinat değerlerini dönüştürür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36B1FF-0370-45F8-A79C-1775ADB87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761E5A-A404-4DD8-A52F-EC1D83882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512FE0-BFEB-4D4A-9368-DBA63F19B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Transformation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A0E3EB-8EDA-4011-91BF-6A03EDEC5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Datumlar arası dönüşüm</a:t>
            </a:r>
          </a:p>
        </p:txBody>
      </p:sp>
    </p:spTree>
    <p:extLst>
      <p:ext uri="{BB962C8B-B14F-4D97-AF65-F5344CB8AC3E}">
        <p14:creationId xmlns:p14="http://schemas.microsoft.com/office/powerpoint/2010/main" val="24630415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6ABF80-138F-482A-982D-FC7A7130B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3F22EE-1337-4DE0-82F4-9D74B4797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Tanımlama ve dönüşüm: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4DCCD7-BDDB-48A0-95CD-5C18C960C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5813C8-DE56-42C5-88D1-F7D25884E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77FEFB-4DE6-4789-A6BE-17C68E1F4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112870-D688-446D-883B-94E2E6D53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BE1B8C-7FC5-4F14-B4AF-76C74CCCC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F8646B-2C32-422C-9AD1-C16DBC8F5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0F368C-603C-4F19-8E94-C76EDAB06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D6DB36-EF95-4E00-B02D-031D2A632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A86605-BA54-4D58-8FCC-CCB4B6BE9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Define: Mevcut koordinatın kimliğini yazar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1CB199-650E-4A16-ADE4-9F90D1266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BC6CFE-24BF-48A8-BF21-4844500C1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Project: Koordinat değerlerini dönüştürür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022116-4527-4BE3-9A0A-A46B85C79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9F8A90-E7DF-4DAF-B801-DEB0DE2EB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Transformation: Datumlar arası dönüşüm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E87C74-1015-4862-A188-129407CC4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58FCB1-F488-42B5-84CC-BFE1D0FED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Define Projection, Project ve Geographic Transformation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B49EDC-7187-4899-9372-514C1BF3D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ADE37C-1EED-4DC2-9F2F-DCAAA04B9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C32F23-2C20-4B4D-ABBF-84C4AD7F8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2DF415-2A16-4AF7-91AA-0AAB86115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248226481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A2DE325-8F2E-49BE-81E2-B0DF074CF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5BBF12-796E-4215-A51B-61E2B9B41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Tanımlama ve dönüşüm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8D7548-5D47-420D-A52A-5CE5115F8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E94A1D-3302-4D3F-A458-040B91863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398066-AF01-481B-AAA6-7806CFE88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6FA6C0-6012-45F9-8862-A618F543B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B00396-B9D2-4295-B2CE-81306DABE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7AA842-8527-4DC9-8E53-F4FF3423A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ECC5FA-86D7-41B2-B905-AA16C1E51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Define Projection ile Project aynı işlem değildir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0D2C1D-628E-48CC-B447-9F0D3D98E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E43B71-2618-43C4-848F-736B30EFC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AB8991-6643-44AA-A2A2-914A145B6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22BC0C-5823-4B18-AF35-634745793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Define ve Project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028452-F0AA-40EA-9B2B-51467C223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D05C3D-8140-4F92-A3BC-78185E013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7496B6-6F13-43F1-9EAC-A67FEA6E4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12010D-8776-4CB9-9546-429ADF6C9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Define Projection, Project ve Geographic Transformation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5DBD6B-44BC-474E-828D-4C1334DD1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2C3BA4-E1B0-4EFA-A5D0-241DA7CC9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CB42E8-2441-47F4-B051-AC068504F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1AE739-DF49-4DB4-B416-9B6D4779B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4ED573-4230-4FBA-BEEF-00F4B0776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044BB0-CBD8-4C4C-9205-ECC5831AB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7195C40-19B4-474A-A21A-EDBBA00A1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2C4213C-5230-4D3B-BAC8-C979620E9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1449409451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F817C7E-F175-49B6-993C-7C1CD292D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F271C2-3931-46FF-9ECA-4EF647B88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Tanımlama ve dönüşüm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D40CD3-00F1-4073-9C1B-310C8D384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FA50B5-7ECF-4ADF-9950-2D4FC69E6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339F9E-8F85-4A1D-99E2-FA90D667E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CF4450-BB3B-405B-96EC-C8A859E96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876E9E-6B7F-470B-807A-EDDC3B3E9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BC6915-A30D-44A9-906B-A326BE427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D6D7FE-B44E-4474-A60C-E7924B662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define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6B1C07-4D8C-492D-BDD6-655BC7BF4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F81857-9726-4535-BDA8-758B88327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E9F0A6-A4C7-4271-BAF8-0A22E43F6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A30D30-09EB-490E-8119-49E25A8F0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492797-BA0E-425A-98CE-253124107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6B8E84-6CA9-4FB4-882F-81D225626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FD8A73-D87C-43FE-B112-5BDDE8384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2006B2-9DE2-4C9E-AE21-548CB22A0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Define Projection, Project ve Geographic Transformation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CDD635-2FED-438A-AEAA-E0AC6F5F6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654625-74B6-443C-8071-8D0877734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310976-C8EE-4215-A309-7BC56A3BE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55E408-13CC-4E85-A146-32CFB4EE2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Yanlış tanımlı veriyi Project aracıyla düzeltmeye çalışmak hatayı büyütür</a:t>
            </a:r>
          </a:p>
        </p:txBody>
      </p:sp>
    </p:spTree>
    <p:extLst>
      <p:ext uri="{BB962C8B-B14F-4D97-AF65-F5344CB8AC3E}">
        <p14:creationId xmlns:p14="http://schemas.microsoft.com/office/powerpoint/2010/main" val="994196679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95B2B7-5908-439D-99CF-F3D5BCD35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D14590-78F5-4CA3-B88A-9E92DFEDD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Tanımlama ve dönüşüm: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8298D4-48B8-4F71-A89A-4A3DAA62C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2443D3-65C4-4B6D-AF2D-EC9D59122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8BB7F4-6B8A-4D10-9B05-7BBAB4670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535f78e76c41ab"/>
          <a:stretch xmlns:a="http://schemas.openxmlformats.org/drawingml/2006/main"/>
        </p:blipFill>
        <p:spPr>
          <a:xfrm xmlns:a="http://schemas.openxmlformats.org/drawingml/2006/main">
            <a:off x="1257866" y="1066800"/>
            <a:ext cx="9638168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D815A3-E22E-4A00-8C89-312AF8B38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21C408-68BF-42E2-82B0-8D579C8AE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Define Projection ile Project aynı işlem değildir</a:t>
            </a:r>
          </a:p>
        </p:txBody>
      </p:sp>
    </p:spTree>
    <p:extLst>
      <p:ext uri="{BB962C8B-B14F-4D97-AF65-F5344CB8AC3E}">
        <p14:creationId xmlns:p14="http://schemas.microsoft.com/office/powerpoint/2010/main" val="234870465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AF1906-C10F-40C8-89CE-42EA7292E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2BAA74-9C69-42D8-AF2D-95E7A3EB7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LABORATUVAR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1824AD-FF5B-490F-944D-85672A511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Yönlendirilmiş 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EA1887-7C7E-40A3-ABD3-3C2092825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WGS 84 ve Türkiye Ulusal Koordinat Sistemi verilerini tanımlama, projeksiyon dönüşümü ve mesafe karşılaştırması</a:t>
            </a:r>
          </a:p>
        </p:txBody>
      </p:sp>
    </p:spTree>
    <p:extLst>
      <p:ext uri="{BB962C8B-B14F-4D97-AF65-F5344CB8AC3E}">
        <p14:creationId xmlns:p14="http://schemas.microsoft.com/office/powerpoint/2010/main" val="1564865495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7C99D8-8EA5-4494-9A6B-7CA4A4548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9050AF-7C38-425E-AEF4-EFF319C95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işlem planı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251919-FBE3-4D41-8067-6FEC1BD8E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2363C5-6C9C-4C97-BD27-2BA2B5F1E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B4E237-D285-4B4A-BF70-B68F99D54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975759-0F62-48E7-AD99-DBF0EDD2E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190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0C663D-4E7D-4705-9450-E718CAEBD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0953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Çalışma klasörünü ve geodatabase'i hazırlayın.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BB273D-18D2-4007-BB34-FC1E9B9CB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09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7A0497-35D7-40C6-91CF-EAE598E0F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91452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WGS 84 ve Türkiye Ulusal Koordinat Sistemi verilerini tanımlama, projeksiyon dönüşümü ve mesafe karşılaştırması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952A2F-9FD5-4978-8B6C-3BDF0F004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828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F3C870-63BE-466E-87CA-00C553400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7336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Ara sonuçları harita ve tablo üzerinden kontrol edin.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794396-C2F0-4632-BE9B-C9BB56C69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480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268D66-DCED-4D6D-8769-3CF5D5185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55282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İşlem geçmişini ve parametreleri kaydedin.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774127-7A4E-4870-9994-8B986A10E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672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C602DB-665F-4CFA-8F98-5BEEC9335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3719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Son haritaya kısa yöntem ve sınırlılık notu ekleyin.</a:t>
            </a:r>
          </a:p>
        </p:txBody>
      </p:sp>
    </p:spTree>
    <p:extLst>
      <p:ext uri="{BB962C8B-B14F-4D97-AF65-F5344CB8AC3E}">
        <p14:creationId xmlns:p14="http://schemas.microsoft.com/office/powerpoint/2010/main" val="479355288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87F8DC-125B-45CE-9015-76D203FF9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685A33-6D49-4ECA-9BA7-4FCCCE08A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teslim paketi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E1F4BC-B94E-4544-A0C8-1B254F14D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E09E5B-3096-4C32-8111-22547DF59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67842D-7995-41CC-9D08-288AE2338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F19C3A-62A4-4690-B245-9599A3DB1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D976E6-96A1-4902-89EB-C201A4AB5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6AD235-E1C5-44F1-8C11-9C8A60057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Harita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56A368-A1CF-4BCD-A4AB-958968863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Başlık, lejant, ölçek ve kaynak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23FFF2-D907-456F-B918-920201086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0E1F7E-3A2C-459C-80BB-3CBBBB4F2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13FF1F-E6E4-48A5-AF12-0572E19DE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Kanıt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C83830-433A-4B4A-881F-675D11549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Araç parametreleri veya notebook çıktısı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D17F14-65A2-48A1-8FF7-4F3A87D75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633F73-157F-44B2-A1EE-80F17A936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1C88EB-F2CF-4D32-B1DC-9EB1ED9FE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8E848F-E5AB-40A0-8AEF-4BCBFDE74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150-200 kelimelik bulgu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1181956110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009027-6846-49CF-A7D4-74D6DC00C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13690E-86D7-44E8-AFF7-0DB022BF3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Uygulama kontrol listesi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242BF3-6E63-49C0-8DFE-B48484D31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72A7DD-4557-45EE-B801-B6388B30C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888CBB-B460-43AC-AC15-F2CCD5B25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24278D-D83D-43E0-91A1-C58C7AECA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AD9791-5509-4A60-A23B-B2D2D16DF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94071D-7251-4B8E-A286-C6072D83B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Girdi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E75F1F-06B8-4682-BA56-D3CE6DF74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Doğru katman, alan ve koordinat sistemi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0DFD10-0C8D-4E50-8DF2-C787DFF2A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5ADB23-B2EA-423D-824C-A590576AC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060326-BC12-4515-B1A4-77B8A1108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8AF675-D5FA-4F70-9BFF-6B01DEF62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kayıtlı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7819EC-DE37-460F-9459-2942C2F00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B219D8-E0AA-4FF6-B935-BC28781F6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8471C7-8428-4DF2-87B7-318C4EF90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Çıktı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FE711E-E689-4771-B300-92DFEF512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Harita, tablo ve yorum birbiriyle tutarlı</a:t>
            </a:r>
          </a:p>
        </p:txBody>
      </p:sp>
    </p:spTree>
    <p:extLst>
      <p:ext uri="{BB962C8B-B14F-4D97-AF65-F5344CB8AC3E}">
        <p14:creationId xmlns:p14="http://schemas.microsoft.com/office/powerpoint/2010/main" val="1389168655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CA2625-801B-405C-A632-79FD00EA9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AAEE87-0107-4306-A70F-3744D30DC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Dönem projesi bağlantısı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0FE209-DE57-492F-83D7-8BA6075B3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B0D752-3BCE-42AB-8E1D-FDEE2A900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142FDE-8F2E-46FB-BCBA-47C772708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95CFBB-BE43-4773-8586-DF4DD7DCC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65C749-857A-4A8D-B46F-79325290F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524000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Bu haftanın kavramlarından hangisi proje probleminiz için zorunlu?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5ED062-83AC-4398-B4D4-0899A9353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193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E5F945-E289-451B-85C2-E5C6B1EE7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524125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Hangi veri veya yöntem kararınızı en fazla etkileyebilir?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8CEB38-8A70-47B9-AB02-8D352DD71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19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C85568-D921-472A-86A5-D9A93DD9D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24250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Bu haftaya ait bir kalite kontrol maddesini proje günlüğüne ekleyin.</a:t>
            </a:r>
          </a:p>
        </p:txBody>
      </p:sp>
    </p:spTree>
    <p:extLst>
      <p:ext uri="{BB962C8B-B14F-4D97-AF65-F5344CB8AC3E}">
        <p14:creationId xmlns:p14="http://schemas.microsoft.com/office/powerpoint/2010/main" val="221067315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183357-1470-4799-907A-1EA246AA1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7F8E35-0253-44E5-A4D3-F5A5A9512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665440-DB49-4448-AD42-858A2C81D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13E29D-2CB0-43C2-A05D-E7F95C6E4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CF3F9C-9BF8-4EC1-B864-CB512BD99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968EF6-8D0B-434B-B082-38384F75C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Dünya modeli konusunda en önemli başlangıç kararı hangisidir?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F8D58A-37F6-4ADC-ABEA-E2CF68B48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B8D068-E1CB-41FD-BC7C-106F463C6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331FD5-2B08-437E-B916-36FD7575E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Yalnız renk seçmek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BC728E-8A8E-44DF-8B57-5B24836D9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932A76-AA40-4047-9798-E22E82AEA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89CCEB-D576-4E38-B1A9-9F743B8B0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Problem ve veri gereksinimini tanımlamak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02ECA0-DBDE-4FCC-81B3-A3CE1B022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A21ECA-1AB8-47DB-BDF1-8A040C7C0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5E2092-5316-47C9-9C8F-F93BCF2AB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En karmaşık aracı kullanmak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C4A67D-7D5C-4BC6-8881-A4E9C0E12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DA63E7-89A8-4E53-9ECB-B02653F23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847463-F875-47F6-8C2A-45E465B07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Çıktıyı kontrol etmeden paylaşmak</a:t>
            </a:r>
          </a:p>
        </p:txBody>
      </p:sp>
    </p:spTree>
    <p:extLst>
      <p:ext uri="{BB962C8B-B14F-4D97-AF65-F5344CB8AC3E}">
        <p14:creationId xmlns:p14="http://schemas.microsoft.com/office/powerpoint/2010/main" val="1937453656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2AB630-20B0-488B-AFF6-3290522C9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F84A4C-95F4-4BE0-8F54-273BAA715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6B9620-FE9B-41F8-BFAB-9437AF718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8B2143-ADF1-41A3-BBCB-3B91C6E78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EB3213-4BB3-4864-8218-637D6E175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E2380F-B31E-4944-8F61-DE9BB089D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Aşağıdakilerden hangisi projeksiyonlu koordinatlar çalışmasında kaliteyi en çok güçlendirir?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590AA1-DF4C-4B9F-9734-E8B1FA72D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B00C4A-9D45-42A7-86C1-17FB90B50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7A9FF5-DF0F-417E-8B05-0B5918826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Parametreleri kaydetmek ve sonucu doğrulamak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3B8230-DF7B-4ED8-BCF5-AE301F30D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8859E7-E7D3-4D45-8125-CB607612E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CB0E9D-E859-4302-980A-3DE27328B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Katman adlarını değiştirmemek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C5960A-87A6-4E7D-BD29-9C06D1815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BEE724-88E0-4193-8C58-C17885B6F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37B35F-D9D1-4264-BE1C-365E1D056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Yalnız tek ölçüt kullanmak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DA924F-849A-4908-836E-0C5DB09F4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4A9EAD-A8E3-4376-ABC1-230E794ED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1F134F-5443-4F93-9B31-44672C20E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Haritayı mümkün olduğunca renkli yapmak</a:t>
            </a:r>
          </a:p>
        </p:txBody>
      </p:sp>
    </p:spTree>
    <p:extLst>
      <p:ext uri="{BB962C8B-B14F-4D97-AF65-F5344CB8AC3E}">
        <p14:creationId xmlns:p14="http://schemas.microsoft.com/office/powerpoint/2010/main" val="954346380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F41ABC-DC30-49D4-BE7A-202B80949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D71604-6BC6-4E7B-B4A6-6F7BFB40D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DF35E1-B7AD-45CC-A52E-E503CC46B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DCFBDE-6DC2-449D-81C6-EFA348C46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F05ED3-510B-4BDC-8A73-8BCEBE478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F64004-4E48-45A1-B6D2-7FD1D6ED7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Bir ArcGIS Pro aracının çalışması neden tek başına doğru sonuç kanıtı değildir?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6367B3-A1BB-4CCD-A980-28DEDAEF9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29CA18-C2C9-415E-BDF4-1C7276E91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66BC54-6342-4000-92AE-A991E6562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Araçlar yalnız rasterla çalıştığı için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671AC4-0BA0-4A3C-A482-62CED3E81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19E74B-8FD3-41D6-8F07-066F4BF95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47DC63-EE45-42AF-9783-AE684A78B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dosyası çok büyük olabileceği için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AE3057-BCFA-435A-A173-4CC296577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A77512-F4B7-4E56-A194-4E83CF5FC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B02D46-443B-4318-8467-52F276692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Veri, ölçek, parametre ve doğrulama sonucu etkilediği için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E592BD-0B38-47A9-A8E7-84665CBA6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30A043-1738-423D-91AB-29AB713B2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74580A-62CE-4771-ABA0-22280AA0D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Haritada kuzey oku bulunmadığı için</a:t>
            </a:r>
          </a:p>
        </p:txBody>
      </p:sp>
    </p:spTree>
    <p:extLst>
      <p:ext uri="{BB962C8B-B14F-4D97-AF65-F5344CB8AC3E}">
        <p14:creationId xmlns:p14="http://schemas.microsoft.com/office/powerpoint/2010/main" val="200748928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0A6588-9137-4025-94F4-02B387537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D2B27D-E048-4D64-B9A3-C3CAD8E57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 ÖZETİ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3E7D76-9E37-4C73-A694-7BB95827E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85875"/>
            <a:ext cx="9334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Koordinat Sistemleri ve Projeksiyonlar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3D91E6-1496-43A8-8B46-E2FD40516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C1877E-6ECF-490C-A96E-B636FBB87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71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Dünya modeli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D22901-9799-4199-A72C-EF1300058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38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A8ABB0-7C9A-42C1-B80C-7B5F93B9F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Coğrafi koordinatlar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56FC45-76E5-4E9F-A0C6-3E05E5E72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10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3A528B-70C0-47C1-ABF2-23FD213AE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714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Projeksiyonlu koordinatlar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20851C-1C63-4399-8217-1B5B8F422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381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FF9337-41CE-4058-9568-51DD853F2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2862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Projeksiyon bozulmaları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297549-6A85-4C92-A351-F394DDE2B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53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409716-92D3-429A-AAC4-B52B02AAD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Tanımlama ve dönüşüm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5CABCE-F0DD-479F-9EB8-93261F2B1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191250"/>
            <a:ext cx="1000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392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Gelecek haftaya hazırlık: kavramları uygulama dosyanızda tekrar edin</a:t>
            </a:r>
          </a:p>
        </p:txBody>
      </p:sp>
    </p:spTree>
    <p:extLst>
      <p:ext uri="{BB962C8B-B14F-4D97-AF65-F5344CB8AC3E}">
        <p14:creationId xmlns:p14="http://schemas.microsoft.com/office/powerpoint/2010/main" val="307582018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3FD584-0569-47D9-85A1-C600DD67A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3242D0-0F95-4E94-A20A-032E64F14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Kaynaklar ve ileri okuma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AB8361-747A-47F9-93AB-2071043BF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4.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06F4EC-DC8D-496E-AC5D-6608957D8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9AF49B-E399-4216-A92E-091D6903F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B455A7-E357-45FF-B772-95C089817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4763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4A3769-59F9-4A09-9841-E1DAD3D69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3811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https://pro.arcgis.com/en/pro-app/3.5/help/mapping/properties/coordinate-systems-and-projections.htm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3D1E53-4069-430A-A568-932DD88B0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526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2A4BA5-E9D7-4C52-BB63-ECCB40C56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2574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3.5 Documentation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7AFB7D-98FA-46A0-9215-BE4B554E4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289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4E203D-1597-4FD1-968C-8406414F4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1337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Kullanıcı tarafından sağlanan GIS ders notları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8133DD-D473-41F3-96DA-9724F397F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1052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5AA02C-1385-4DD1-BED3-82374FFA8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0100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Ders içi uygulama verileri ve konuşmacı notları</a:t>
            </a:r>
          </a:p>
        </p:txBody>
      </p:sp>
    </p:spTree>
    <p:extLst>
      <p:ext uri="{BB962C8B-B14F-4D97-AF65-F5344CB8AC3E}">
        <p14:creationId xmlns:p14="http://schemas.microsoft.com/office/powerpoint/2010/main" val="941317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2026-09-20T12:07:37.5670000Z</dcterms:created>
  <dcterms:modified xsi:type="dcterms:W3CDTF">2026-09-20T12:07:37.5670000Z</dcterms:modified>
</coreProperties>
</file>