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9bbd0eb829408c" /><Relationship Type="http://schemas.openxmlformats.org/officeDocument/2006/relationships/extended-properties" Target="/docProps/app.xml" Id="R5e3eb8737da34fc4" /><Relationship Type="http://schemas.openxmlformats.org/officeDocument/2006/relationships/officeDocument" Target="/ppt/presentation.xml" Id="Rd43c76714a604f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f566fd7e43496f"/>
  </p:sldMasterIdLst>
  <p:notesMasterIdLst>
    <p:notesMasterId xmlns:r="http://schemas.openxmlformats.org/officeDocument/2006/relationships" r:id="R8eb747fa3a2a45f2"/>
  </p:notesMasterIdLst>
  <p:sldIdLst>
    <p:sldId xmlns:r="http://schemas.openxmlformats.org/officeDocument/2006/relationships" id="256" r:id="R153c9c1d018e4736"/>
    <p:sldId xmlns:r="http://schemas.openxmlformats.org/officeDocument/2006/relationships" id="257" r:id="Rbffb1a4b382f4ef8"/>
    <p:sldId xmlns:r="http://schemas.openxmlformats.org/officeDocument/2006/relationships" id="258" r:id="Rfa15ffc9fce54036"/>
    <p:sldId xmlns:r="http://schemas.openxmlformats.org/officeDocument/2006/relationships" id="259" r:id="R2b1171b22bd84ff7"/>
    <p:sldId xmlns:r="http://schemas.openxmlformats.org/officeDocument/2006/relationships" id="260" r:id="R9e3ce8fbeb75419b"/>
    <p:sldId xmlns:r="http://schemas.openxmlformats.org/officeDocument/2006/relationships" id="261" r:id="R6aa029dbf48041fc"/>
    <p:sldId xmlns:r="http://schemas.openxmlformats.org/officeDocument/2006/relationships" id="262" r:id="R5425be5a2d6c4a73"/>
    <p:sldId xmlns:r="http://schemas.openxmlformats.org/officeDocument/2006/relationships" id="263" r:id="Rba5a57725aea4604"/>
    <p:sldId xmlns:r="http://schemas.openxmlformats.org/officeDocument/2006/relationships" id="264" r:id="R06b8812513304a09"/>
    <p:sldId xmlns:r="http://schemas.openxmlformats.org/officeDocument/2006/relationships" id="265" r:id="R9d61118fa05d49dc"/>
    <p:sldId xmlns:r="http://schemas.openxmlformats.org/officeDocument/2006/relationships" id="266" r:id="R01d9383553d24922"/>
    <p:sldId xmlns:r="http://schemas.openxmlformats.org/officeDocument/2006/relationships" id="267" r:id="Rd843813ca44a4365"/>
    <p:sldId xmlns:r="http://schemas.openxmlformats.org/officeDocument/2006/relationships" id="268" r:id="Rbeff933a308c4452"/>
    <p:sldId xmlns:r="http://schemas.openxmlformats.org/officeDocument/2006/relationships" id="269" r:id="Rda68ea8b11f44848"/>
    <p:sldId xmlns:r="http://schemas.openxmlformats.org/officeDocument/2006/relationships" id="270" r:id="Re495c01011164c82"/>
    <p:sldId xmlns:r="http://schemas.openxmlformats.org/officeDocument/2006/relationships" id="271" r:id="Rbf317dac89604f2b"/>
    <p:sldId xmlns:r="http://schemas.openxmlformats.org/officeDocument/2006/relationships" id="272" r:id="Rf7b9c43cd04b4588"/>
    <p:sldId xmlns:r="http://schemas.openxmlformats.org/officeDocument/2006/relationships" id="273" r:id="R0707810abd724c80"/>
    <p:sldId xmlns:r="http://schemas.openxmlformats.org/officeDocument/2006/relationships" id="274" r:id="Rbe1feb3e55204225"/>
    <p:sldId xmlns:r="http://schemas.openxmlformats.org/officeDocument/2006/relationships" id="275" r:id="R032a911a7b1143e8"/>
    <p:sldId xmlns:r="http://schemas.openxmlformats.org/officeDocument/2006/relationships" id="276" r:id="R82c9d092deed4ee6"/>
    <p:sldId xmlns:r="http://schemas.openxmlformats.org/officeDocument/2006/relationships" id="277" r:id="R90407cd682d24fb6"/>
    <p:sldId xmlns:r="http://schemas.openxmlformats.org/officeDocument/2006/relationships" id="278" r:id="R69f3fecbe412404a"/>
    <p:sldId xmlns:r="http://schemas.openxmlformats.org/officeDocument/2006/relationships" id="279" r:id="Ref154443e33744f0"/>
    <p:sldId xmlns:r="http://schemas.openxmlformats.org/officeDocument/2006/relationships" id="280" r:id="Rcfd05046664e4b02"/>
    <p:sldId xmlns:r="http://schemas.openxmlformats.org/officeDocument/2006/relationships" id="281" r:id="Rd848f862c03d429d"/>
    <p:sldId xmlns:r="http://schemas.openxmlformats.org/officeDocument/2006/relationships" id="282" r:id="R3756deb086b64685"/>
    <p:sldId xmlns:r="http://schemas.openxmlformats.org/officeDocument/2006/relationships" id="283" r:id="Rbe8902e2a6ac4334"/>
    <p:sldId xmlns:r="http://schemas.openxmlformats.org/officeDocument/2006/relationships" id="284" r:id="R361e34752f834b3b"/>
    <p:sldId xmlns:r="http://schemas.openxmlformats.org/officeDocument/2006/relationships" id="285" r:id="Re0d2d6e5209b4ef5"/>
    <p:sldId xmlns:r="http://schemas.openxmlformats.org/officeDocument/2006/relationships" id="286" r:id="R0c6c49f93b98407e"/>
    <p:sldId xmlns:r="http://schemas.openxmlformats.org/officeDocument/2006/relationships" id="287" r:id="Re605717c0a2b40a6"/>
    <p:sldId xmlns:r="http://schemas.openxmlformats.org/officeDocument/2006/relationships" id="288" r:id="R9e78be19cb354178"/>
    <p:sldId xmlns:r="http://schemas.openxmlformats.org/officeDocument/2006/relationships" id="289" r:id="R1ae0fd1e06674476"/>
    <p:sldId xmlns:r="http://schemas.openxmlformats.org/officeDocument/2006/relationships" id="290" r:id="Re6d8b87a9f7646ec"/>
    <p:sldId xmlns:r="http://schemas.openxmlformats.org/officeDocument/2006/relationships" id="291" r:id="Reccb50e718a844a4"/>
    <p:sldId xmlns:r="http://schemas.openxmlformats.org/officeDocument/2006/relationships" id="292" r:id="Rc686813526e44cc0"/>
    <p:sldId xmlns:r="http://schemas.openxmlformats.org/officeDocument/2006/relationships" id="293" r:id="R28fa20e686f74393"/>
    <p:sldId xmlns:r="http://schemas.openxmlformats.org/officeDocument/2006/relationships" id="294" r:id="R86cd5452c01247f5"/>
    <p:sldId xmlns:r="http://schemas.openxmlformats.org/officeDocument/2006/relationships" id="295" r:id="R00ae7991cd6c4e92"/>
    <p:sldId xmlns:r="http://schemas.openxmlformats.org/officeDocument/2006/relationships" id="296" r:id="Re7378861c1ff4b2f"/>
    <p:sldId xmlns:r="http://schemas.openxmlformats.org/officeDocument/2006/relationships" id="297" r:id="Rfb2472c5bd2b4fde"/>
    <p:sldId xmlns:r="http://schemas.openxmlformats.org/officeDocument/2006/relationships" id="298" r:id="R2659288c6cdc4e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d20b0f9e4f412d" /><Relationship Type="http://schemas.openxmlformats.org/officeDocument/2006/relationships/slideMaster" Target="/ppt/slideMasters/slideMaster1.xml" Id="R32f566fd7e43496f" /><Relationship Type="http://schemas.openxmlformats.org/officeDocument/2006/relationships/notesMaster" Target="/ppt/notesMasters/notesMaster1.xml" Id="R8eb747fa3a2a45f2" /><Relationship Type="http://schemas.openxmlformats.org/officeDocument/2006/relationships/presProps" Target="/ppt/presProps.xml" Id="R7220bacebc8f4743" /><Relationship Type="http://schemas.openxmlformats.org/officeDocument/2006/relationships/tableStyles" Target="/ppt/tableStyles.xml" Id="R7f2f3e6ce8dd484d" /><Relationship Type="http://schemas.openxmlformats.org/officeDocument/2006/relationships/slide" Target="/ppt/slides/slide1.xml" Id="R153c9c1d018e4736" /><Relationship Type="http://schemas.openxmlformats.org/officeDocument/2006/relationships/slide" Target="/ppt/slides/slide2.xml" Id="Rbffb1a4b382f4ef8" /><Relationship Type="http://schemas.openxmlformats.org/officeDocument/2006/relationships/slide" Target="/ppt/slides/slide3.xml" Id="Rfa15ffc9fce54036" /><Relationship Type="http://schemas.openxmlformats.org/officeDocument/2006/relationships/slide" Target="/ppt/slides/slide4.xml" Id="R2b1171b22bd84ff7" /><Relationship Type="http://schemas.openxmlformats.org/officeDocument/2006/relationships/slide" Target="/ppt/slides/slide5.xml" Id="R9e3ce8fbeb75419b" /><Relationship Type="http://schemas.openxmlformats.org/officeDocument/2006/relationships/slide" Target="/ppt/slides/slide6.xml" Id="R6aa029dbf48041fc" /><Relationship Type="http://schemas.openxmlformats.org/officeDocument/2006/relationships/slide" Target="/ppt/slides/slide7.xml" Id="R5425be5a2d6c4a73" /><Relationship Type="http://schemas.openxmlformats.org/officeDocument/2006/relationships/slide" Target="/ppt/slides/slide8.xml" Id="Rba5a57725aea4604" /><Relationship Type="http://schemas.openxmlformats.org/officeDocument/2006/relationships/slide" Target="/ppt/slides/slide9.xml" Id="R06b8812513304a09" /><Relationship Type="http://schemas.openxmlformats.org/officeDocument/2006/relationships/slide" Target="/ppt/slides/slide10.xml" Id="R9d61118fa05d49dc" /><Relationship Type="http://schemas.openxmlformats.org/officeDocument/2006/relationships/slide" Target="/ppt/slides/slide11.xml" Id="R01d9383553d24922" /><Relationship Type="http://schemas.openxmlformats.org/officeDocument/2006/relationships/slide" Target="/ppt/slides/slide12.xml" Id="Rd843813ca44a4365" /><Relationship Type="http://schemas.openxmlformats.org/officeDocument/2006/relationships/slide" Target="/ppt/slides/slide13.xml" Id="Rbeff933a308c4452" /><Relationship Type="http://schemas.openxmlformats.org/officeDocument/2006/relationships/slide" Target="/ppt/slides/slide14.xml" Id="Rda68ea8b11f44848" /><Relationship Type="http://schemas.openxmlformats.org/officeDocument/2006/relationships/slide" Target="/ppt/slides/slide15.xml" Id="Re495c01011164c82" /><Relationship Type="http://schemas.openxmlformats.org/officeDocument/2006/relationships/slide" Target="/ppt/slides/slide16.xml" Id="Rbf317dac89604f2b" /><Relationship Type="http://schemas.openxmlformats.org/officeDocument/2006/relationships/slide" Target="/ppt/slides/slide17.xml" Id="Rf7b9c43cd04b4588" /><Relationship Type="http://schemas.openxmlformats.org/officeDocument/2006/relationships/slide" Target="/ppt/slides/slide18.xml" Id="R0707810abd724c80" /><Relationship Type="http://schemas.openxmlformats.org/officeDocument/2006/relationships/slide" Target="/ppt/slides/slide19.xml" Id="Rbe1feb3e55204225" /><Relationship Type="http://schemas.openxmlformats.org/officeDocument/2006/relationships/slide" Target="/ppt/slides/slide20.xml" Id="R032a911a7b1143e8" /><Relationship Type="http://schemas.openxmlformats.org/officeDocument/2006/relationships/slide" Target="/ppt/slides/slide21.xml" Id="R82c9d092deed4ee6" /><Relationship Type="http://schemas.openxmlformats.org/officeDocument/2006/relationships/slide" Target="/ppt/slides/slide22.xml" Id="R90407cd682d24fb6" /><Relationship Type="http://schemas.openxmlformats.org/officeDocument/2006/relationships/slide" Target="/ppt/slides/slide23.xml" Id="R69f3fecbe412404a" /><Relationship Type="http://schemas.openxmlformats.org/officeDocument/2006/relationships/slide" Target="/ppt/slides/slide24.xml" Id="Ref154443e33744f0" /><Relationship Type="http://schemas.openxmlformats.org/officeDocument/2006/relationships/slide" Target="/ppt/slides/slide25.xml" Id="Rcfd05046664e4b02" /><Relationship Type="http://schemas.openxmlformats.org/officeDocument/2006/relationships/slide" Target="/ppt/slides/slide26.xml" Id="Rd848f862c03d429d" /><Relationship Type="http://schemas.openxmlformats.org/officeDocument/2006/relationships/slide" Target="/ppt/slides/slide27.xml" Id="R3756deb086b64685" /><Relationship Type="http://schemas.openxmlformats.org/officeDocument/2006/relationships/slide" Target="/ppt/slides/slide28.xml" Id="Rbe8902e2a6ac4334" /><Relationship Type="http://schemas.openxmlformats.org/officeDocument/2006/relationships/slide" Target="/ppt/slides/slide29.xml" Id="R361e34752f834b3b" /><Relationship Type="http://schemas.openxmlformats.org/officeDocument/2006/relationships/slide" Target="/ppt/slides/slide30.xml" Id="Re0d2d6e5209b4ef5" /><Relationship Type="http://schemas.openxmlformats.org/officeDocument/2006/relationships/slide" Target="/ppt/slides/slide31.xml" Id="R0c6c49f93b98407e" /><Relationship Type="http://schemas.openxmlformats.org/officeDocument/2006/relationships/slide" Target="/ppt/slides/slide32.xml" Id="Re605717c0a2b40a6" /><Relationship Type="http://schemas.openxmlformats.org/officeDocument/2006/relationships/slide" Target="/ppt/slides/slide33.xml" Id="R9e78be19cb354178" /><Relationship Type="http://schemas.openxmlformats.org/officeDocument/2006/relationships/slide" Target="/ppt/slides/slide34.xml" Id="R1ae0fd1e06674476" /><Relationship Type="http://schemas.openxmlformats.org/officeDocument/2006/relationships/slide" Target="/ppt/slides/slide35.xml" Id="Re6d8b87a9f7646ec" /><Relationship Type="http://schemas.openxmlformats.org/officeDocument/2006/relationships/slide" Target="/ppt/slides/slide36.xml" Id="Reccb50e718a844a4" /><Relationship Type="http://schemas.openxmlformats.org/officeDocument/2006/relationships/slide" Target="/ppt/slides/slide37.xml" Id="Rc686813526e44cc0" /><Relationship Type="http://schemas.openxmlformats.org/officeDocument/2006/relationships/slide" Target="/ppt/slides/slide38.xml" Id="R28fa20e686f74393" /><Relationship Type="http://schemas.openxmlformats.org/officeDocument/2006/relationships/slide" Target="/ppt/slides/slide39.xml" Id="R86cd5452c01247f5" /><Relationship Type="http://schemas.openxmlformats.org/officeDocument/2006/relationships/slide" Target="/ppt/slides/slide40.xml" Id="R00ae7991cd6c4e92" /><Relationship Type="http://schemas.openxmlformats.org/officeDocument/2006/relationships/slide" Target="/ppt/slides/slide41.xml" Id="Re7378861c1ff4b2f" /><Relationship Type="http://schemas.openxmlformats.org/officeDocument/2006/relationships/slide" Target="/ppt/slides/slide42.xml" Id="Rfb2472c5bd2b4fde" /><Relationship Type="http://schemas.openxmlformats.org/officeDocument/2006/relationships/slide" Target="/ppt/slides/slide43.xml" Id="R2659288c6cdc4e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ade9ae805445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7282b33f9645d4" /><Relationship Type="http://schemas.openxmlformats.org/officeDocument/2006/relationships/notesMaster" Target="/ppt/notesMasters/notesMaster1.xml" Id="Re8932fce072941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72fcff705c4792" /><Relationship Type="http://schemas.openxmlformats.org/officeDocument/2006/relationships/notesMaster" Target="/ppt/notesMasters/notesMaster1.xml" Id="Rfbd7a1ddb14342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9d2952114d41a4" /><Relationship Type="http://schemas.openxmlformats.org/officeDocument/2006/relationships/notesMaster" Target="/ppt/notesMasters/notesMaster1.xml" Id="R4113047a22584d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b8f66e10c542cf" /><Relationship Type="http://schemas.openxmlformats.org/officeDocument/2006/relationships/notesMaster" Target="/ppt/notesMasters/notesMaster1.xml" Id="Ra4c30422238447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d37e218d614d57" /><Relationship Type="http://schemas.openxmlformats.org/officeDocument/2006/relationships/notesMaster" Target="/ppt/notesMasters/notesMaster1.xml" Id="Rc2e4edee497946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b29b242f9b40e2" /><Relationship Type="http://schemas.openxmlformats.org/officeDocument/2006/relationships/notesMaster" Target="/ppt/notesMasters/notesMaster1.xml" Id="R62f43b34686345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218fb0cba149a6" /><Relationship Type="http://schemas.openxmlformats.org/officeDocument/2006/relationships/notesMaster" Target="/ppt/notesMasters/notesMaster1.xml" Id="R0093a7fa8a9348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f5e04c49b045d7" /><Relationship Type="http://schemas.openxmlformats.org/officeDocument/2006/relationships/notesMaster" Target="/ppt/notesMasters/notesMaster1.xml" Id="R554a426630534f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4575aa45d84a64" /><Relationship Type="http://schemas.openxmlformats.org/officeDocument/2006/relationships/notesMaster" Target="/ppt/notesMasters/notesMaster1.xml" Id="R6194270aee7545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374b4fde634a81" /><Relationship Type="http://schemas.openxmlformats.org/officeDocument/2006/relationships/notesMaster" Target="/ppt/notesMasters/notesMaster1.xml" Id="Rff9083e1c9c04c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437a0d8f25429b" /><Relationship Type="http://schemas.openxmlformats.org/officeDocument/2006/relationships/notesMaster" Target="/ppt/notesMasters/notesMaster1.xml" Id="R34e2882849aa4aa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83f180303fc4b8b" /><Relationship Type="http://schemas.openxmlformats.org/officeDocument/2006/relationships/notesMaster" Target="/ppt/notesMasters/notesMaster1.xml" Id="Rfd730002bc2e48d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576d210f5844717" /><Relationship Type="http://schemas.openxmlformats.org/officeDocument/2006/relationships/notesMaster" Target="/ppt/notesMasters/notesMaster1.xml" Id="R597027150e2544e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b25cd001c34f0b" /><Relationship Type="http://schemas.openxmlformats.org/officeDocument/2006/relationships/notesMaster" Target="/ppt/notesMasters/notesMaster1.xml" Id="R8d9010636cad428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c25509bdb04c5e" /><Relationship Type="http://schemas.openxmlformats.org/officeDocument/2006/relationships/notesMaster" Target="/ppt/notesMasters/notesMaster1.xml" Id="R87462d48d0f6457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8cee76d8584669" /><Relationship Type="http://schemas.openxmlformats.org/officeDocument/2006/relationships/notesMaster" Target="/ppt/notesMasters/notesMaster1.xml" Id="R5a137b1c344046a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dcb272d7e524857" /><Relationship Type="http://schemas.openxmlformats.org/officeDocument/2006/relationships/notesMaster" Target="/ppt/notesMasters/notesMaster1.xml" Id="Rbcab67fef08e486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ad7a1b000aa4804" /><Relationship Type="http://schemas.openxmlformats.org/officeDocument/2006/relationships/notesMaster" Target="/ppt/notesMasters/notesMaster1.xml" Id="Raaa779bee107445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566fd8f5f9c4ede" /><Relationship Type="http://schemas.openxmlformats.org/officeDocument/2006/relationships/notesMaster" Target="/ppt/notesMasters/notesMaster1.xml" Id="Raad3ef4594fa4f9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7125571846142b6" /><Relationship Type="http://schemas.openxmlformats.org/officeDocument/2006/relationships/notesMaster" Target="/ppt/notesMasters/notesMaster1.xml" Id="R647a63fa3e42480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e3c07ad941a4feb" /><Relationship Type="http://schemas.openxmlformats.org/officeDocument/2006/relationships/notesMaster" Target="/ppt/notesMasters/notesMaster1.xml" Id="R87aead11968e490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ba66d560134d04" /><Relationship Type="http://schemas.openxmlformats.org/officeDocument/2006/relationships/notesMaster" Target="/ppt/notesMasters/notesMaster1.xml" Id="R0e0742ee25f14bc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21391758c044a91" /><Relationship Type="http://schemas.openxmlformats.org/officeDocument/2006/relationships/notesMaster" Target="/ppt/notesMasters/notesMaster1.xml" Id="R63357f0f92604ee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925671643474a05" /><Relationship Type="http://schemas.openxmlformats.org/officeDocument/2006/relationships/notesMaster" Target="/ppt/notesMasters/notesMaster1.xml" Id="R8d9e7514fc55460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0c74a9978f44b39" /><Relationship Type="http://schemas.openxmlformats.org/officeDocument/2006/relationships/notesMaster" Target="/ppt/notesMasters/notesMaster1.xml" Id="R084dcd751a1346c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b61e51ea96a40d6" /><Relationship Type="http://schemas.openxmlformats.org/officeDocument/2006/relationships/notesMaster" Target="/ppt/notesMasters/notesMaster1.xml" Id="Rc2f64e6ecc2a404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45f6d7265264514" /><Relationship Type="http://schemas.openxmlformats.org/officeDocument/2006/relationships/notesMaster" Target="/ppt/notesMasters/notesMaster1.xml" Id="R1f5984e6196b423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2c611794bdd416e" /><Relationship Type="http://schemas.openxmlformats.org/officeDocument/2006/relationships/notesMaster" Target="/ppt/notesMasters/notesMaster1.xml" Id="Re32ac949a226419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b809febab224023" /><Relationship Type="http://schemas.openxmlformats.org/officeDocument/2006/relationships/notesMaster" Target="/ppt/notesMasters/notesMaster1.xml" Id="R80a6898dce15449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95cf4ec95de4b67" /><Relationship Type="http://schemas.openxmlformats.org/officeDocument/2006/relationships/notesMaster" Target="/ppt/notesMasters/notesMaster1.xml" Id="R44f51d1832d14e6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23267cf5341447f" /><Relationship Type="http://schemas.openxmlformats.org/officeDocument/2006/relationships/notesMaster" Target="/ppt/notesMasters/notesMaster1.xml" Id="R63099f3c7da446e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b1db47b73d44d61" /><Relationship Type="http://schemas.openxmlformats.org/officeDocument/2006/relationships/notesMaster" Target="/ppt/notesMasters/notesMaster1.xml" Id="R5a2d3c162d1e458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71c44465b7d4af9" /><Relationship Type="http://schemas.openxmlformats.org/officeDocument/2006/relationships/notesMaster" Target="/ppt/notesMasters/notesMaster1.xml" Id="R35bcadce7972485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c2318efa5bf4299" /><Relationship Type="http://schemas.openxmlformats.org/officeDocument/2006/relationships/notesMaster" Target="/ppt/notesMasters/notesMaster1.xml" Id="R0aa360866a664a6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36cac8e67974d80" /><Relationship Type="http://schemas.openxmlformats.org/officeDocument/2006/relationships/notesMaster" Target="/ppt/notesMasters/notesMaster1.xml" Id="R0a1e70582a68447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744a266927248ae" /><Relationship Type="http://schemas.openxmlformats.org/officeDocument/2006/relationships/notesMaster" Target="/ppt/notesMasters/notesMaster1.xml" Id="Rd27a0409509a44a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1b9a5b2b8bc4b1b" /><Relationship Type="http://schemas.openxmlformats.org/officeDocument/2006/relationships/notesMaster" Target="/ppt/notesMasters/notesMaster1.xml" Id="R7723ccf005914c6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0b543a7b1d74d4b" /><Relationship Type="http://schemas.openxmlformats.org/officeDocument/2006/relationships/notesMaster" Target="/ppt/notesMasters/notesMaster1.xml" Id="Ra2eff95132c1480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7a17b14e8424f0d" /><Relationship Type="http://schemas.openxmlformats.org/officeDocument/2006/relationships/notesMaster" Target="/ppt/notesMasters/notesMaster1.xml" Id="Ra20a6be02a194ee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3ff9ce7a4724bb8" /><Relationship Type="http://schemas.openxmlformats.org/officeDocument/2006/relationships/notesMaster" Target="/ppt/notesMasters/notesMaster1.xml" Id="R084a3aeba8e0483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6429f7a872143d7" /><Relationship Type="http://schemas.openxmlformats.org/officeDocument/2006/relationships/notesMaster" Target="/ppt/notesMasters/notesMaster1.xml" Id="Reb005ccc4988456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ec58f599f70431c" /><Relationship Type="http://schemas.openxmlformats.org/officeDocument/2006/relationships/notesMaster" Target="/ppt/notesMasters/notesMaster1.xml" Id="R1bf74cbf3b9f484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cb1bffb2337412b" /><Relationship Type="http://schemas.openxmlformats.org/officeDocument/2006/relationships/notesMaster" Target="/ppt/notesMasters/notesMaster1.xml" Id="Rdaff20049fce4b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Harita, belirli bir kullanıcı ve karar bağlamı için tasarlanır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Renk, boyut, biçim ve doku verinin anlamını kodlar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Sınıf sınırları haritanın gösterdiği örüntüyü değiştirir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Metin hiyerarşisi haritanın okunabilirliğini belirler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Başlık, ölçek ve kaynak bilgisi haritayı tamamlar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Aynı nüfus verisi için kategorik, dereceli renk ve oransal sembol haritaları üretip karşılaştırma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https://pro.arcgis.com/en/pro-app/3.5/help/mapping/layer-properties/symbolize-feature-layers.htm;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0685f8e30c42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a62720c2694544" /><Relationship Type="http://schemas.openxmlformats.org/officeDocument/2006/relationships/slideLayout" Target="/ppt/slideLayouts/slideLayout1.xml" Id="R1830df6ecebd4e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30df6ecebd4e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44ad515584fe3" /><Relationship Type="http://schemas.openxmlformats.org/officeDocument/2006/relationships/image" Target="/ppt/media/image.jpeg" Id="Rc88681e4682b4a0a" /><Relationship Type="http://schemas.openxmlformats.org/officeDocument/2006/relationships/notesSlide" Target="/ppt/notesSlides/notesSlide1.xml" Id="R01555707e90443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995e4a6414761" /><Relationship Type="http://schemas.openxmlformats.org/officeDocument/2006/relationships/notesSlide" Target="/ppt/notesSlides/notesSlide2.xml" Id="R02ed09f2207f48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9b2969bce4124" /><Relationship Type="http://schemas.openxmlformats.org/officeDocument/2006/relationships/notesSlide" Target="/ppt/notesSlides/notesSlide3.xml" Id="Rb1d22b9eafd14d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5754ec0c94782" /><Relationship Type="http://schemas.openxmlformats.org/officeDocument/2006/relationships/notesSlide" Target="/ppt/notesSlides/notesSlide4.xml" Id="R41b5440907c146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83a5a5d5084850" /><Relationship Type="http://schemas.openxmlformats.org/officeDocument/2006/relationships/notesSlide" Target="/ppt/notesSlides/notesSlide5.xml" Id="R17c8df0c30ae42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c4faa5a804892" /><Relationship Type="http://schemas.openxmlformats.org/officeDocument/2006/relationships/notesSlide" Target="/ppt/notesSlides/notesSlide6.xml" Id="R7415eefc500747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5b901d2afc4575" /><Relationship Type="http://schemas.openxmlformats.org/officeDocument/2006/relationships/notesSlide" Target="/ppt/notesSlides/notesSlide7.xml" Id="R7991eecc1dc94f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d343f5c5d49bb" /><Relationship Type="http://schemas.openxmlformats.org/officeDocument/2006/relationships/notesSlide" Target="/ppt/notesSlides/notesSlide8.xml" Id="R45298011b6ac44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6dafceadda4291" /><Relationship Type="http://schemas.openxmlformats.org/officeDocument/2006/relationships/image" Target="/ppt/media/image.png" Id="Rc6785aed66bb4ddd" /><Relationship Type="http://schemas.openxmlformats.org/officeDocument/2006/relationships/notesSlide" Target="/ppt/notesSlides/notesSlide9.xml" Id="Rd48c5e2770c647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5eb20e6fa46bc" /><Relationship Type="http://schemas.openxmlformats.org/officeDocument/2006/relationships/notesSlide" Target="/ppt/notesSlides/notesSlide10.xml" Id="R1645ceeb42ec45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b175ef5b274300" /><Relationship Type="http://schemas.openxmlformats.org/officeDocument/2006/relationships/notesSlide" Target="/ppt/notesSlides/notesSlide11.xml" Id="R73dd4fac81e74f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468652fa84bd6" /><Relationship Type="http://schemas.openxmlformats.org/officeDocument/2006/relationships/notesSlide" Target="/ppt/notesSlides/notesSlide12.xml" Id="Ree54b3cb54c9465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891dd19634c75" /><Relationship Type="http://schemas.openxmlformats.org/officeDocument/2006/relationships/notesSlide" Target="/ppt/notesSlides/notesSlide13.xml" Id="R062be46b64c640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0df4fad6f4e01" /><Relationship Type="http://schemas.openxmlformats.org/officeDocument/2006/relationships/notesSlide" Target="/ppt/notesSlides/notesSlide14.xml" Id="R4ca3cc36aaef4b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6865573be24a69" /><Relationship Type="http://schemas.openxmlformats.org/officeDocument/2006/relationships/image" Target="/ppt/media/image2.png" Id="Rd87e6dd9736a410d" /><Relationship Type="http://schemas.openxmlformats.org/officeDocument/2006/relationships/notesSlide" Target="/ppt/notesSlides/notesSlide15.xml" Id="Rc4235755123e44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d0d3be3097446c" /><Relationship Type="http://schemas.openxmlformats.org/officeDocument/2006/relationships/notesSlide" Target="/ppt/notesSlides/notesSlide16.xml" Id="Rca68659cd5ec444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4804ca07e479b" /><Relationship Type="http://schemas.openxmlformats.org/officeDocument/2006/relationships/notesSlide" Target="/ppt/notesSlides/notesSlide17.xml" Id="R887e5472640a41f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504963a244fae" /><Relationship Type="http://schemas.openxmlformats.org/officeDocument/2006/relationships/notesSlide" Target="/ppt/notesSlides/notesSlide18.xml" Id="R2ab54ee9b4c6429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a50ce3822411e" /><Relationship Type="http://schemas.openxmlformats.org/officeDocument/2006/relationships/notesSlide" Target="/ppt/notesSlides/notesSlide19.xml" Id="R23be6e385db442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9dfc013d834af2" /><Relationship Type="http://schemas.openxmlformats.org/officeDocument/2006/relationships/notesSlide" Target="/ppt/notesSlides/notesSlide20.xml" Id="Rddd224defd1343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5b9075e17402a" /><Relationship Type="http://schemas.openxmlformats.org/officeDocument/2006/relationships/image" Target="/ppt/media/image3.png" Id="Rc6e7edd3d3354fac" /><Relationship Type="http://schemas.openxmlformats.org/officeDocument/2006/relationships/notesSlide" Target="/ppt/notesSlides/notesSlide21.xml" Id="Rd532fbceb755481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2f72fe1da14e92" /><Relationship Type="http://schemas.openxmlformats.org/officeDocument/2006/relationships/notesSlide" Target="/ppt/notesSlides/notesSlide22.xml" Id="R7897d053d60544b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39a36231047c0" /><Relationship Type="http://schemas.openxmlformats.org/officeDocument/2006/relationships/notesSlide" Target="/ppt/notesSlides/notesSlide23.xml" Id="Rb0c01021e693426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6a2d5540b4893" /><Relationship Type="http://schemas.openxmlformats.org/officeDocument/2006/relationships/notesSlide" Target="/ppt/notesSlides/notesSlide24.xml" Id="R729dfb14cd9942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9b2750e2d46f4" /><Relationship Type="http://schemas.openxmlformats.org/officeDocument/2006/relationships/notesSlide" Target="/ppt/notesSlides/notesSlide25.xml" Id="R8af235982ad0478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3a508401b41b0" /><Relationship Type="http://schemas.openxmlformats.org/officeDocument/2006/relationships/notesSlide" Target="/ppt/notesSlides/notesSlide26.xml" Id="R9e2f8fd7c26b4d1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d17332272e4084" /><Relationship Type="http://schemas.openxmlformats.org/officeDocument/2006/relationships/image" Target="/ppt/media/image4.png" Id="R850191933cb74518" /><Relationship Type="http://schemas.openxmlformats.org/officeDocument/2006/relationships/notesSlide" Target="/ppt/notesSlides/notesSlide27.xml" Id="R7ec4fbe2c84c478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5edd9a6e446af" /><Relationship Type="http://schemas.openxmlformats.org/officeDocument/2006/relationships/notesSlide" Target="/ppt/notesSlides/notesSlide28.xml" Id="Rb3325298768d4c3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c502544c85437b" /><Relationship Type="http://schemas.openxmlformats.org/officeDocument/2006/relationships/notesSlide" Target="/ppt/notesSlides/notesSlide29.xml" Id="R93d361b1bb3a43c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9ec66e13f44d3c" /><Relationship Type="http://schemas.openxmlformats.org/officeDocument/2006/relationships/notesSlide" Target="/ppt/notesSlides/notesSlide30.xml" Id="Rc7eba9d6526646e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da2f043b34cdd" /><Relationship Type="http://schemas.openxmlformats.org/officeDocument/2006/relationships/notesSlide" Target="/ppt/notesSlides/notesSlide31.xml" Id="R0fcb79037f744f3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9fc7662d54b35" /><Relationship Type="http://schemas.openxmlformats.org/officeDocument/2006/relationships/notesSlide" Target="/ppt/notesSlides/notesSlide32.xml" Id="R03bb0ed672104db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989aa007834582" /><Relationship Type="http://schemas.openxmlformats.org/officeDocument/2006/relationships/image" Target="/ppt/media/image5.png" Id="Ra47b637a0ab6416d" /><Relationship Type="http://schemas.openxmlformats.org/officeDocument/2006/relationships/notesSlide" Target="/ppt/notesSlides/notesSlide33.xml" Id="Rb106227f42d34f8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c915f3c614f7a" /><Relationship Type="http://schemas.openxmlformats.org/officeDocument/2006/relationships/notesSlide" Target="/ppt/notesSlides/notesSlide34.xml" Id="Rbf41ed50ed8e45c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7e5b144b1412c" /><Relationship Type="http://schemas.openxmlformats.org/officeDocument/2006/relationships/notesSlide" Target="/ppt/notesSlides/notesSlide35.xml" Id="R70e775c50f584e0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e93c6e9f247a0" /><Relationship Type="http://schemas.openxmlformats.org/officeDocument/2006/relationships/notesSlide" Target="/ppt/notesSlides/notesSlide36.xml" Id="R497a0895a7ab452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40d592b6641b4" /><Relationship Type="http://schemas.openxmlformats.org/officeDocument/2006/relationships/notesSlide" Target="/ppt/notesSlides/notesSlide37.xml" Id="R0953b93386d6461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ef0c4d61d4d86" /><Relationship Type="http://schemas.openxmlformats.org/officeDocument/2006/relationships/notesSlide" Target="/ppt/notesSlides/notesSlide38.xml" Id="R49d718d6977240c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808d9a4fb47b9" /><Relationship Type="http://schemas.openxmlformats.org/officeDocument/2006/relationships/notesSlide" Target="/ppt/notesSlides/notesSlide39.xml" Id="R63088bf970bc4dd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a523421ee4756" /><Relationship Type="http://schemas.openxmlformats.org/officeDocument/2006/relationships/notesSlide" Target="/ppt/notesSlides/notesSlide40.xml" Id="R22b84e4bb6944db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1eba903df4f48" /><Relationship Type="http://schemas.openxmlformats.org/officeDocument/2006/relationships/notesSlide" Target="/ppt/notesSlides/notesSlide41.xml" Id="Rf3bd96409a11465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e36319cc04c8c" /><Relationship Type="http://schemas.openxmlformats.org/officeDocument/2006/relationships/notesSlide" Target="/ppt/notesSlides/notesSlide42.xml" Id="R4d598fd9eb63429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92460adec49f5" /><Relationship Type="http://schemas.openxmlformats.org/officeDocument/2006/relationships/notesSlide" Target="/ppt/notesSlides/notesSlide43.xml" Id="Rc3778a0e466c4d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80727-6B08-4275-8089-E5874E73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45C270-5038-4609-BE56-93BD5896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A8AA1-0DF8-49D0-893E-60977FC1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ED17D-1AF0-4A33-B800-E3BD9F60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 Tasarımı ve Mekânsal Görselleştirme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00495-DF85-4B86-985A-38A648C2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86E0E-E5F4-4843-8212-07DAFE24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681e4682b4a0a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7328051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7EAD9-B5A1-4B08-917E-4C4C2E0B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E86E9-F8EB-4977-9E2A-5C48CA44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C90D8E-AA01-41CF-9A64-68B012B0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36708-65A7-405D-93AF-B003CEB5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A3920-1E9E-4281-BACC-C9BEF303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FA9FC1-70EB-4C6F-9022-1E8C273E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B8AD6-CF55-488F-BEFF-FAD721F7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F8BD0-4615-4F03-8073-B1F7504C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98055-51BD-4D48-BE15-9047E445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C196E-4E3E-43B3-A948-B9708F46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5FD3E-B89F-4949-B655-D0BD3C75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F1849-449D-4735-A3F5-3C638EE0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7FC01D-32E5-429B-9C30-97BAE17F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67F11-94E3-4753-9BCD-16B0B86C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9E7C5-038E-4718-98EA-9B7F3AD17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2B6977-9692-4730-98AA-DFBAFE8E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841C5-51D5-447D-9445-B3F19755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10552909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A9247-9797-4669-8F81-15EB766E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DE4C6-D19D-4749-B5B9-E2079D80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802D5-AF6F-4CBF-AB0C-DCF66E46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64429-34F8-48BA-967D-54525A87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4C6CA-0F3F-49AD-867C-A7EBEBC2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4C5B4-BA59-48D3-98B6-8170F754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BBB9F-F51F-4A3D-B326-C47F62DA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1E586-EF49-43FB-AE4B-1E80B043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13A1A-E589-486A-AE80-7F167E3C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78258-A73F-4033-B33D-F393D509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D1F27-89F8-4193-93BD-B0920C90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10411390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00D2A-7693-41B4-92DA-1753E825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0F267-EA0C-4E12-B259-A521EE6F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DCEC9-46C1-4CB8-BDF3-85B9EA2B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Haritanın amacı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0973A-C82C-46A7-9100-6AB584D1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Harita, belirli bir kullanıcı ve karar bağlamı için tasarlanır</a:t>
            </a:r>
          </a:p>
        </p:txBody>
      </p:sp>
    </p:spTree>
    <p:extLst>
      <p:ext uri="{BB962C8B-B14F-4D97-AF65-F5344CB8AC3E}">
        <p14:creationId xmlns:p14="http://schemas.microsoft.com/office/powerpoint/2010/main" val="15124714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894696-725D-4D15-AC22-140B4653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6B1A4-0261-49A2-A8BF-094C8765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08397-A855-43AE-9020-A172641B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7EE49-3CAD-43A9-A1FF-798CA3F5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524AE9-F6ED-442E-9E8F-2A8D5443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242DA-F268-4222-8EF1-9E3B7B0D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43050-4AC7-4A04-8B77-4A622517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675319-29B2-4AFE-8DBA-EA0BBB84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Amaç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4E45D9-ADAF-4B8F-9EB4-A9BD8637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Haritanın cevapladığı soru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933851-9E8E-403E-9B7B-7A83C8AF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5721AC-441D-4628-B9A7-62CE1E6F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A2688-AC28-4CE8-A375-DB73F943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Hedef kitle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FA84F-43DE-423A-88A2-7B0A476F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Okuma düzeyi ve ihtiyaç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64F374-969B-425E-A1E8-E99CCA28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802E6C-78C2-4CD3-91E8-CA03E6D2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23982-3123-4D5A-86D1-3C84E62F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Ortam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7C042C-B74A-4CBB-B2C5-5D67E17A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Ekran, baskı veya mobil</a:t>
            </a:r>
          </a:p>
        </p:txBody>
      </p:sp>
    </p:spTree>
    <p:extLst>
      <p:ext uri="{BB962C8B-B14F-4D97-AF65-F5344CB8AC3E}">
        <p14:creationId xmlns:p14="http://schemas.microsoft.com/office/powerpoint/2010/main" val="14837016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13D65C-8AAB-401B-8C05-BB63B411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796E2-ECF0-4678-A49A-0896A10E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D1B52-F595-48AB-B6A1-FCA5A41E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D6C0F-47A3-4CAD-B7F1-53687312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F5FE7-7DD2-4382-A9AE-18CC7A95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88E3A-548C-4A79-AA9A-0A207CB8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32C02-FCDC-4628-BA6D-80EBA541E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88014-CA13-4423-AC1F-9ED40E86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0B79C-9A20-4F63-8115-2DA18763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C37881-4DD0-4D8A-802F-0424AC23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E2465-DB8E-4194-A925-C16FE936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Amaç: Haritanın cevapladığı soru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D1516-E37C-4000-9612-ACAB7B8B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4255-B30B-4D3C-AE4F-B8CA0B08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kitle: Okuma düzeyi ve ihtiyaç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B9646-73AE-4DD4-A2BB-95D9A9F8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8B330-13C2-4DBA-AC4B-87763F31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Ortam: Ekran, baskı veya mobil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D59FD-4BFC-45B1-B87C-65F30960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75E19F-CD2B-4C2E-A6C8-E6CF344A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Layout ve paylaşım boyutu ayarları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5E2FA-59FE-4525-920C-98D7DBBC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6C92E3-7080-4014-9F32-759CDF7E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A1942F-BA93-4393-88B9-A9B37BE0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1E6D93-58BD-431B-AF18-DDEC61E6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4450807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12BAC7-59F1-4ECC-BA5D-55BC01F1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95BF2-D86B-476D-A225-E9772FB2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38AB6-D358-439C-AC41-850434DA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8171CC-F346-4CBA-855E-B32B5582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B3F43-FC99-419A-905E-0AD6CBB3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5F660-7BFF-457A-B47D-01CE2A66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157B0-D2A9-47D3-B355-4393BC6C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41D5EE-C4ED-4C57-A258-AA87966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E3AFA-C36D-45C8-ACAE-97F5C84D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Harita, belirli bir kullanıcı ve karar bağlamı için tasarlanır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21AAEC-ED73-4C7E-B3F0-3CE9AD1E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032BB-FE82-41E6-84D3-48065B7D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FFBE5-AEEC-4835-BFE0-77FDFE6C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A4E5B-B6E6-48B1-A7FC-D5550DC4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Amaç ve Hedef kitle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402F01-63B1-46B3-A0F8-B5DB4649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258E9-376D-4FF4-B310-F45D8168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AB8D6B-B887-43F1-8284-6C623E74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E4F51-7855-4DD4-8803-286DD5AB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Map, Layout ve paylaşım boyutu ayarları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22061-F5A2-4B9E-BE5E-4F5EB1DB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A580B-EE7E-4DA9-9D91-61F54862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47912C-CCA3-4DE3-90EE-72E41CAB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E74BA-EB09-473A-9DE9-8E61DD19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602D2A-B9A9-46D0-B0F7-D7D26B13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F054F-3E49-4F26-9273-DD02983F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C73C3F-5EFF-4F9D-B99C-50B12A2E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7D4EA1-2AF7-46C9-98B6-702A8C35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4876659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FB1DB9-AAB7-4C7D-B0DA-550D0A32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5530F-82BF-41A2-B52F-57DDE50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FECD96-5059-4B4B-A28C-A6265B1E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69D5B-D0FF-418F-A5E7-A351CA7B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7E443B-FA09-4902-A82E-417FA894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0A8B11-8AFF-4DC5-B967-7BD20B3C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FB3DA-5D9F-47D9-943F-ABF957B9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112183-1AA6-48FF-BA36-7228B732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B0096-D092-4C61-BE0E-C07551D1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amaç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B7982-06B4-4FC8-9018-E539CA87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D5A6E0-333C-4129-AD2A-92A51F2E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917B4-BE18-4754-A459-4DDB903C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96E2D-1969-4DD7-B5A1-C494BD3A0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DE8F6B-329C-417B-B9F0-8E0115CC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52A0FC-EBC4-4CBF-89EB-CC08F2D5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3B3A1-02AA-4730-A3D8-BA9B41F2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1458F-B321-45A5-A18C-782E6979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Layout ve paylaşım boyutu ayarları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2E6D9C-11EE-4467-A1A0-14D47F76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7C996-E376-4AB5-AC05-5CF0A057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E8808-558A-4909-AD2B-72678D01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EF0D1D-BB4C-4291-ADCC-5B973364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bir harita her kullanıcı için uygun değildir</a:t>
            </a:r>
          </a:p>
        </p:txBody>
      </p:sp>
    </p:spTree>
    <p:extLst>
      <p:ext uri="{BB962C8B-B14F-4D97-AF65-F5344CB8AC3E}">
        <p14:creationId xmlns:p14="http://schemas.microsoft.com/office/powerpoint/2010/main" val="2469039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58481-F085-4D4F-A8BE-6B03FE1B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F2EA7-CBEC-4EE4-9DE3-B10A6BD2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9654E-5C0B-4783-9D2C-0D8B8607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5FAEA-23DF-417C-B5A8-6538CBF8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1A11F-7D21-4564-85A5-BAB71073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785aed66bb4ddd"/>
          <a:stretch xmlns:a="http://schemas.openxmlformats.org/drawingml/2006/main"/>
        </p:blipFill>
        <p:spPr>
          <a:xfrm xmlns:a="http://schemas.openxmlformats.org/drawingml/2006/main">
            <a:off x="1887478" y="1066800"/>
            <a:ext cx="837894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F0A0A5-F4A0-4997-95D5-3F707C8B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951AF-EE7E-4E44-8CD3-DAA6A0AF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Harita, belirli bir kullanıcı ve karar bağlamı için tasarlanır</a:t>
            </a:r>
          </a:p>
        </p:txBody>
      </p:sp>
    </p:spTree>
    <p:extLst>
      <p:ext uri="{BB962C8B-B14F-4D97-AF65-F5344CB8AC3E}">
        <p14:creationId xmlns:p14="http://schemas.microsoft.com/office/powerpoint/2010/main" val="18415347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98E99-1567-4857-A9D9-B17DF836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9912D-E2F8-47C8-9EB7-667D4B57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E8945-BDD9-4251-AD7D-FBF7F092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Görsel değişkenler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8A927-1D9C-4291-9C92-2CFF12EA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Renk, boyut, biçim ve doku verinin anlamını kodlar</a:t>
            </a:r>
          </a:p>
        </p:txBody>
      </p:sp>
    </p:spTree>
    <p:extLst>
      <p:ext uri="{BB962C8B-B14F-4D97-AF65-F5344CB8AC3E}">
        <p14:creationId xmlns:p14="http://schemas.microsoft.com/office/powerpoint/2010/main" val="8340113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1DE4E-FD0F-413E-ACAC-A057E59B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EEE02-6460-4397-BDA5-55640207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 değişkenler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C1F8C-2AE1-498E-A9E7-CDCFB332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C3A76-13E9-405B-9D5E-C41EFFB5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C8C12A-0735-4556-BC11-EC472EA5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731DC9-41B8-4FEC-9439-FB872F93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109CE-A82A-4408-91D3-435AC538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CE453-E1B0-4B95-89A4-673B4B12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Renk tonu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CA168-64F4-44C0-BD7D-30CEC056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Kategori ayrımı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CC5DFE-25C7-49C7-93DC-2FE647F4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0CF9D-E509-4D6B-B519-942E0E5E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AB022B-24A6-4CD7-BC2A-D6973D8F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Açıklık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8EA9B-0B51-42DC-B0D5-1B7145197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Sayısal sıra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3DC4F-F963-4A5A-83EA-F8A71A04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EA9E8-E8B6-492A-A813-52C5CCBD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61BCFA-242F-48A1-A64D-E522F3EB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Boyut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F372E-28FF-4EA5-B368-2FE6966D1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Miktar karşılaştırması</a:t>
            </a:r>
          </a:p>
        </p:txBody>
      </p:sp>
    </p:spTree>
    <p:extLst>
      <p:ext uri="{BB962C8B-B14F-4D97-AF65-F5344CB8AC3E}">
        <p14:creationId xmlns:p14="http://schemas.microsoft.com/office/powerpoint/2010/main" val="17354860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04B31C-4597-4041-AADE-58720744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D92B2-F247-4CFC-9092-65A76EC9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 değişkenler: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A6155-074C-4E48-8516-9E003901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9035A-5B61-4D3C-B516-ED291F62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2B1E7-CA9D-444B-8930-EF6FD16F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95F088-EB1B-47E4-9670-0B02B6D7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923ED-EBE2-45F7-AEE0-501F8163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3410B-5439-4229-9D26-9BFD7FD3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E300C9-A7D9-4418-9142-1113F0EB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9B079-9072-41E3-861F-6309C313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040C5-6D02-4267-B334-02FE6A2A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 tonu: Kategori ayrımı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EAA7E-6295-43C3-B80B-BB54647E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144AE-D784-4C24-9D23-1AEA0BF6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Açıklık: Sayısal sıra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FA6B1-2FC2-4FA6-933D-8E9F3988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8DE0D-C5C8-4601-ACC9-73BE22A4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Boyut: Miktar karşılaştırması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7183A-B721-4BE8-9963-0F9024D2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858E5-1E91-40AA-99E6-F8A8401B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Symbology pane ve Gallery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853FD6-CA15-4B62-BD38-111A09E6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C29A8-9E55-4391-A28A-5AB77C91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894661-6A0A-47E4-A92B-FC1AA50F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C0276C-5DB7-4F0B-B9FD-797B41DE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7735070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87BB24-7FC1-493C-961E-098EFA74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ADC7B-AA9F-49BE-BB3A-C88BD01F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 değişkenler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1A1C1-E168-4B8F-ABF9-7316C1E3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709A0C-D42C-4358-8372-268D5E60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E1975-54FE-46FE-9223-2BA42AA0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CF718-3F23-4C28-ABE6-B2CD5D6E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44A25-4D18-4429-BCDC-83A0CE4E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8182F-3F3A-4984-8005-54176AF8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8E9AB-9319-4B64-9194-737999C0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Renk, boyut, biçim ve doku verinin anlamını kodlar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32B7E-F677-41E3-A1D1-94310E8B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1B70AA-77E1-4672-84B1-9249F534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A1CC7-E3C6-4413-B059-CEE2BE79E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80145-A826-464F-8D58-D056290F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Renk tonu ve Açıklık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2FE13-5671-4211-8A7B-FC385182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BDC38-56E2-4099-980E-B7FC20DA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CC79E5-119B-4D52-982B-E76DAC6E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E988E-6A7E-49C5-8CFF-AA8BA572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Symbology pane ve Gallery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CC33B-8154-4C8B-889C-7FD476F8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28C767-776E-4BE6-99EB-08D65100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48FFC9-4AB8-43F2-AFB9-59019707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18AA26-6F58-42E1-BC78-9C41628D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325DD-A7DA-4ACE-A0F1-FAE6F2B6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12D7EE-558F-4C1F-8612-1426CE8B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4F3B9C-3291-4566-AF8D-840AE74B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3F3445-11DB-4E5D-90DA-9057A1E2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770058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742C1-74B3-43E5-BC53-497E551F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6C70B-E296-479F-B381-A1837030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 değişkenler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B52D8-F559-4DB1-9028-42E1BD60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ADAEC-895D-46D3-B796-271132FD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47A27-3B09-403B-818F-53E10092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DFF2A-68A6-439D-AD04-1D61CA9D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6577F-0920-40E9-BAAF-25B09A02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9CB42-3E22-4280-A947-13ABE28F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2333E-13EE-4AAC-9DEB-20B66FAB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renk tonu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FA194A-4A9C-4B35-8ED2-4D8389DF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FA7B4-65EB-406C-95AD-61E8B2E8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CEC293-6957-4BD7-9CCF-022C7422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7E3F0-F68A-4188-9F63-7C4CF94F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C364DE-D8E1-4F0E-9C7B-41F72311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D0AAD-867F-4019-8283-75DB5DA2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899C24-9D3D-4FBC-A28F-54F0595D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DBBAD-FB30-42CC-B76D-0E0CFBCC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Symbology pane ve Gallery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2B020-5F21-4077-BC4E-D56F8537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07AAD7-FF97-459A-B906-CC8F511F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AF8345-04E5-40F8-B048-CF2F97E9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7B7EC-AB5E-48B9-83D6-0D9EFFD8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görsel değişken sıralı veriyi kategorik gösterebilir</a:t>
            </a:r>
          </a:p>
        </p:txBody>
      </p:sp>
    </p:spTree>
    <p:extLst>
      <p:ext uri="{BB962C8B-B14F-4D97-AF65-F5344CB8AC3E}">
        <p14:creationId xmlns:p14="http://schemas.microsoft.com/office/powerpoint/2010/main" val="185192010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5D1B6-2CBB-491C-807A-F5DAFEF9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2A581-CA1E-46E8-B652-E21AEC01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 değişkenler: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8C89A-9141-4838-ADFF-B1CE247D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EF78A-A989-4519-BD2E-14D182AC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DD48D-0AA6-4E1A-8996-D05735ED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e6dd9736a410d"/>
          <a:stretch xmlns:a="http://schemas.openxmlformats.org/drawingml/2006/main"/>
        </p:blipFill>
        <p:spPr>
          <a:xfrm xmlns:a="http://schemas.openxmlformats.org/drawingml/2006/main">
            <a:off x="1843617" y="1066800"/>
            <a:ext cx="846666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CA097-8564-49F3-9E20-F3C1F217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4D5E6-3EF0-4775-8F3E-1A77A8767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Renk, boyut, biçim ve doku verinin anlamını kodlar</a:t>
            </a:r>
          </a:p>
        </p:txBody>
      </p:sp>
    </p:spTree>
    <p:extLst>
      <p:ext uri="{BB962C8B-B14F-4D97-AF65-F5344CB8AC3E}">
        <p14:creationId xmlns:p14="http://schemas.microsoft.com/office/powerpoint/2010/main" val="13017994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5E827-B426-4593-9089-218DFAB0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BFB05-4340-4149-BE65-3C20D84C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DAB35-59F2-4DEE-B682-B3658028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Sınıflandırma yöntemleri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D5718A-E179-460F-B104-01565D56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Sınıf sınırları haritanın gösterdiği örüntüyü değiştirir</a:t>
            </a:r>
          </a:p>
        </p:txBody>
      </p:sp>
    </p:spTree>
    <p:extLst>
      <p:ext uri="{BB962C8B-B14F-4D97-AF65-F5344CB8AC3E}">
        <p14:creationId xmlns:p14="http://schemas.microsoft.com/office/powerpoint/2010/main" val="101496812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585D88-334B-4600-B712-994DF392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8E8DB-2AAA-482E-B3C3-C220C3EF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yöntemleri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AD2509-594C-45A9-964A-1D3E0F0F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03622-4E7D-442D-A1F5-9605D066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B4AB2-1054-406D-AE9A-C96A2B66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8057A-1FF8-4DDB-8FF1-8A485B5D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7F8EE-79EB-4C5B-8CD4-4A93C1CC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38798-ECD7-4E7B-9990-AD5BF8F6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Natural Breaks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9080F-2DBE-41E2-9DA3-D304F29A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Verideki doğal kümeler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194A1-5A25-4C3E-A2E8-912B64AA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5B82C-C8E2-4DF5-BE95-6EEEE023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79FCD-DB56-4CC8-B833-26896DA9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Quantile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ADD37-3694-4FFC-85BE-A55A53B3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sınıfta eşit gözlem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2A123-5392-4E85-BEE6-789EA033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574100-A753-4CE9-A3DF-A8B61021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B513FE-F7BE-41EF-B495-E84383DD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Equal Interval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E5141D-AC1D-4B68-B3C0-A02EFA63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Eşit değer aralığı</a:t>
            </a:r>
          </a:p>
        </p:txBody>
      </p:sp>
    </p:spTree>
    <p:extLst>
      <p:ext uri="{BB962C8B-B14F-4D97-AF65-F5344CB8AC3E}">
        <p14:creationId xmlns:p14="http://schemas.microsoft.com/office/powerpoint/2010/main" val="13207626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A16FB5-377B-497B-AEC8-3AD05DAC0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3B0EE-B8E2-40F2-AE4F-B66333AD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yöntemleri: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7106A-A8B0-4300-A907-BF655BAB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9255A-72AF-44A0-9E96-87930FF0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428DB-D24D-4A1E-893B-43C58DA79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5F4A8-9C7C-4163-BE27-FE5B8E5C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AE07B-D3D7-4F57-9C99-85437889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E9F1D9-2A34-4838-BC7A-151C9486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915BD-4287-4A70-97EE-FD970899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5DF69-6B61-445B-8862-C2EDC8DA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CE561-14CD-41ED-84CC-52841442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Natural Breaks: Verideki doğal kümeler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BA3A5-3676-43F8-B6D4-D4111181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47D59-850E-4499-9510-A7D70017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Quantile: Her sınıfta eşit gözlem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37625-A73A-4552-84B2-C83286DF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FA2E0D-745D-4277-B9A7-C41D0B36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Equal Interval: Eşit değer aralığı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C7593-954A-4D87-8903-60878817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88D66E-A854-4FBA-B6A7-21B0BBB6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Graduated Colors ve histogram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4B63D-6C24-4B8D-8651-1C0471E7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0FB9C4-6469-4755-B9E1-F296D52E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28FDE-D17B-4AFB-B96F-91AB3097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09FC89-A4B0-4A37-951D-9AB96F6F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22327856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326D9B-380E-4D8B-B275-902D202E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3A4E1-5958-474C-A89F-BA214D44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yöntemleri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9BA03-ED38-4F37-A140-86B59951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BEB4C-AA3A-4E9E-AA68-FD57E0E0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FD8F8-CB7A-434C-8E21-A9AC67CB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3BB54-F70E-4DE8-BA3B-063D131B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B34F6-9CA1-478B-9C35-2ADE688B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1F747-EC86-428F-9FDE-C4CD7527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B3E35-A7B6-4676-98A1-AF636779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Sınıf sınırları haritanın gösterdiği örüntüyü değiştirir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15468-2F3F-45F1-A7B1-3DA6C76E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F208BF-95D5-409B-9C65-F80630A8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AD59B2-87BE-4617-A04F-C39FC60E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28EF9-8714-4794-81BD-680FF674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Natural Breaks ve Quantile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BA8FF-A88E-4F30-8C40-2EBF5276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63AAA9-027E-4CD9-A234-635CA8D7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5CB657-666B-4E79-876D-E477B7CC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3CF0B6-6FE7-4871-B755-E16AD6DF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Graduated Colors ve histogram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CB91C-431B-42CF-8FA6-C725643C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6B17CB-C515-4B80-BDA1-5292DCCB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85803-ACA6-49E8-81A5-C08ED320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3FC68-3EED-4DE5-AA24-C98B09F1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DDC9BB-D636-4138-B2CB-02E55D47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113F5-27A1-4F38-B060-823D54BD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13BF2B-3D9D-42E5-8A8B-97EE142C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2E14B1-A202-4457-A3F5-31F13DC1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9691288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A1FE00-894C-4F39-8DF1-93BFBEDE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77821-AE46-4685-B12C-C556A851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yöntemleri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17B7F0-0DEB-4E50-BF94-31589FBF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0EF6E-4A09-4064-B76E-E1514DAB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9B02B-A0D0-470C-B9D7-B57ECFA3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D0407-63BE-4999-AA59-1FA8320D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A6E0B-9AB1-46E9-B893-FB706FE5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EB7E4-5F6F-4AFB-A302-467D3097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4CF79-7CEF-4BB7-853D-72D97CE4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natural breaks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37C39-40F2-4046-A224-1F598C1F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D8CC1-2921-4363-B9B9-10654EA0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C8419-C0B1-4278-8542-AC62FC69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0FDC0-06C4-4A06-BA8C-72ECA5F6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FDFFDA-02DF-470D-AF9E-D03580A7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1E7AA-5C28-4C33-BF9D-0B29C71A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0C9F2-5DF8-434D-B4EC-FCA74669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8498D-38EC-4BF7-997D-C8EA56FD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Graduated Colors ve histogram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BBF32-A508-43F0-9903-20FAC394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8FD11-72D3-4F97-A69A-B3197557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682CB-DDE5-4DDD-863D-DDF2C6E4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4E99AB-AB81-4052-9127-E6D5268D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Yöntem belirtilmeden sınıflandırılmış harita yanıltıcı olabilir</a:t>
            </a:r>
          </a:p>
        </p:txBody>
      </p:sp>
    </p:spTree>
    <p:extLst>
      <p:ext uri="{BB962C8B-B14F-4D97-AF65-F5344CB8AC3E}">
        <p14:creationId xmlns:p14="http://schemas.microsoft.com/office/powerpoint/2010/main" val="15059481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5B9A0-B273-4A63-A612-F8FB0B90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D26FF-93CA-4879-83D4-EFF3AE9A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yöntemleri: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C7907-918C-47C4-B649-289EB4DF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666E8-0837-45CA-A31B-1029FC4F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49AF2-2BAE-49BD-977B-70487172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e7edd3d3354fac"/>
          <a:stretch xmlns:a="http://schemas.openxmlformats.org/drawingml/2006/main"/>
        </p:blipFill>
        <p:spPr>
          <a:xfrm xmlns:a="http://schemas.openxmlformats.org/drawingml/2006/main">
            <a:off x="2625418" y="1066800"/>
            <a:ext cx="690306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90288-C3A7-4FBB-97E1-9AFFF4F4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4394B-4C70-4CDF-923C-5A27B832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Sınıf sınırları haritanın gösterdiği örüntüyü değiştirir</a:t>
            </a:r>
          </a:p>
        </p:txBody>
      </p:sp>
    </p:spTree>
    <p:extLst>
      <p:ext uri="{BB962C8B-B14F-4D97-AF65-F5344CB8AC3E}">
        <p14:creationId xmlns:p14="http://schemas.microsoft.com/office/powerpoint/2010/main" val="20300348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8D5407-EAA2-4B96-8404-A214F5DD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23321-B1DA-47A9-A87C-0DA8CA84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57FF36-5FD8-4A72-A525-ED4A66DA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Etiket ve açıklama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8B213-D865-4087-85D7-23144E25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Metin hiyerarşisi haritanın okunabilirliğini belirler</a:t>
            </a:r>
          </a:p>
        </p:txBody>
      </p:sp>
    </p:spTree>
    <p:extLst>
      <p:ext uri="{BB962C8B-B14F-4D97-AF65-F5344CB8AC3E}">
        <p14:creationId xmlns:p14="http://schemas.microsoft.com/office/powerpoint/2010/main" val="1377170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1299E-FC36-465F-ADEA-1EE818A3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950D1-E7A1-4DB1-B654-50C63DFE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ve açıklama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03332-4EC3-4BD6-91D2-4CB46344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B119B-B08F-43AD-B1EC-63B9B95D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5595A6-E10C-4938-A029-713C7042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BD047-2D6F-4951-AC56-9E549639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8DBBC-28A6-42DB-A9E0-520AE967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B4F2C-CAC0-439A-9A6B-83B63906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2B01E-2653-490A-A785-4F8FF1C1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Dinamik metin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39845-0D2A-4B3B-A3B6-B3BB046B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3C259-B99F-4C58-84ED-3BD279D6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8E26F-9694-4CB4-A2CB-76078D7D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Annotation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DE8F76-5BA7-441C-8342-C9E7CBD3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Düzenlenebilir kalıcı metin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73ACB-580D-49F2-85DF-6B5C545F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2FA493-4CAD-4AC9-A409-0FA50A38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C9CF4-1840-4A1E-BCF8-43C7837D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Lejant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0CE75F-096F-45D1-BDA2-A206EA7D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Sembol anlamlarının açıklaması</a:t>
            </a:r>
          </a:p>
        </p:txBody>
      </p:sp>
    </p:spTree>
    <p:extLst>
      <p:ext uri="{BB962C8B-B14F-4D97-AF65-F5344CB8AC3E}">
        <p14:creationId xmlns:p14="http://schemas.microsoft.com/office/powerpoint/2010/main" val="6664919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9ABCB8-A898-4B96-AE1E-68239A1F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B2A40-7F48-4E69-BEF0-7EBB3577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ve açıklama: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D7F99-3361-4AA9-B932-A2E90EB62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5F30C-40BA-4C42-A416-77BA4D97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0D699-DFD4-43A7-9D99-24EED5BC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908B45-BEE6-4D3F-A3AE-3DF01B32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40D30-2C62-4AE8-9A6E-0010869D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FEB02-773D-4BBF-A3A4-D7944453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369B6-63E1-4A1E-9C98-1CCC4CD6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41F2B-3227-44B8-A7DD-0EAB51A6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8FCB8-D47D-49FD-9512-75ED06C0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Label: Dinamik metin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B8CEF-49DF-4E0B-8D43-42FD9FAB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D2DA7-270C-42A0-BF42-8987F952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Annotation: Düzenlenebilir kalıcı metin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5323BE-577D-454E-9965-AC95D450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72BB1-350E-4E86-B418-74FB7185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Lejant: Sembol anlamlarının açıklaması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975AA-928F-438A-BAF6-7E28C159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99B41-846C-435F-AFFC-E28C4570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Labeling tab, Label Class ve Convert Labels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C84D11-7170-499F-9F20-6460A86D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01890-439A-4815-8CB9-15EEF902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7C5864-7DB3-4A6C-B84B-DA73CE6B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D68D4F-25BF-43F5-9407-DA001419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57728162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D984A7-3185-4899-A83A-D96F06C2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8874A-176A-46E7-B474-FFFBFD06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ve açıklama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77BDB9-7608-4E5E-9459-591DE7633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FB106-809C-4857-BB93-2CD1330E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77DCE-D9DC-446A-A847-DA48ACFC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D5592-48C5-4000-83F8-06C40273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0985EA-7BBE-4B5A-8547-9DA95931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AFF0D-6DF2-4008-9B22-EBA762F1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0F406F-E9D4-4062-9657-C0EF0EC5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Metin hiyerarşisi haritanın okunabilirliğini belirler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19137-C9E6-4A46-9606-F72ABAD6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ECE0B-FC10-4F9A-A8CD-2AFACD95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09FC59-3B25-4407-A9BA-6BA5DD3A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F9DDB-1D8F-40A7-A5DE-F6FF703A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Label ve Annotation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672F7-A360-499C-A21C-0BAADE7F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C615F-541C-4709-A833-36A380EC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33DCF-2BF9-431C-8B02-1A20EF32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EA47B4-9DA6-4F6D-AB50-6DEBAE09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Labeling tab, Label Class ve Convert Labels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A1D21-E85C-4793-A5FB-5C419253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073BE-8BDB-44E8-BFDB-A73E8507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FC3B5-A0A6-4F2F-8E7D-8BB31A89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4B40D-EA91-454F-B474-3C20A5AF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1A4510-D03C-4DA0-96F5-AFF67C79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753A5-F9A9-4D6F-8FDF-8E6EBEC7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CA212C-D91F-42E1-B4FD-2ADB88AB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221C19-90B2-43BC-8E5F-9E088607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20147640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E559DC-376E-4AC7-8569-93657D35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FE1BE-9496-414D-835C-101F1DB90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ve açıklama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069FC1-80D8-452A-B388-64E3B81C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D58140-5B35-4F62-908F-D9D4EF80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B603B-B779-4EBB-A33A-5E105F1A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6AF27-A80E-47FC-B22B-2F8652AB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37E9EE-4CF9-48AA-8C1B-1C78889A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DECB9-5BCA-477A-B8BF-836C76D5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D69CF-BC5C-49E2-A0E7-15CA0725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label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334E2-8735-4423-892C-09D3E633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4B70F-F36F-45EE-A708-93ADA79B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2C678D-F1FE-4FF2-A214-CBF0DA4C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2B2AD-29E3-4674-8CD1-B8455765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5E491-651B-4382-96ED-014D43AA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B6D80-C5EC-4F92-BB8D-F1D91DEE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ED7F74-C253-4554-A263-E1072AC5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598BE-231F-4CA8-A2DF-64AE2B95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Labeling tab, Label Class ve Convert Labels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6ECC2-4F77-4801-898C-064F254B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0C991B-D563-48F6-AA03-9AFA30C8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6D10F-3EF8-456C-90D0-F986FA2E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66268-FC40-465F-8F57-1F7FBA1E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sayıda etiket görsel karmaşa yaratır</a:t>
            </a:r>
          </a:p>
        </p:txBody>
      </p:sp>
    </p:spTree>
    <p:extLst>
      <p:ext uri="{BB962C8B-B14F-4D97-AF65-F5344CB8AC3E}">
        <p14:creationId xmlns:p14="http://schemas.microsoft.com/office/powerpoint/2010/main" val="60949376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2C415-6F96-458C-82B4-B93BCAFF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742AF-5C3F-4DB9-A9F9-62719E8D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ve açıklama: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061E86-7EAA-44D6-BD02-B1A176D2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5EB53-C52E-40A7-BFAC-99AB1461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FA10B-B688-4B86-B195-DC2C0F20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0191933cb74518"/>
          <a:stretch xmlns:a="http://schemas.openxmlformats.org/drawingml/2006/main"/>
        </p:blipFill>
        <p:spPr>
          <a:xfrm xmlns:a="http://schemas.openxmlformats.org/drawingml/2006/main">
            <a:off x="552450" y="1079012"/>
            <a:ext cx="11049000" cy="47380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56E90-EBC4-40C7-82F6-CCED373A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670DE-6EC2-4F6E-9BB1-01F13A91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Metin hiyerarşisi haritanın okunabilirliğini belirler</a:t>
            </a:r>
          </a:p>
        </p:txBody>
      </p:sp>
    </p:spTree>
    <p:extLst>
      <p:ext uri="{BB962C8B-B14F-4D97-AF65-F5344CB8AC3E}">
        <p14:creationId xmlns:p14="http://schemas.microsoft.com/office/powerpoint/2010/main" val="18626023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F3F22-E2D8-495C-9211-1B1D9BF4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76A62-EEE2-4C09-9B99-7E3B7DC9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C51BC-5233-46C9-871A-FF55044E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Layout ve etik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A6325-C26B-4393-B4BE-9929DF3D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Başlık, ölçek ve kaynak bilgisi haritayı tamamlar</a:t>
            </a:r>
          </a:p>
        </p:txBody>
      </p:sp>
    </p:spTree>
    <p:extLst>
      <p:ext uri="{BB962C8B-B14F-4D97-AF65-F5344CB8AC3E}">
        <p14:creationId xmlns:p14="http://schemas.microsoft.com/office/powerpoint/2010/main" val="177968902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7853A-894B-4387-A4EF-ABC6E568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FE8B8-1882-4C61-B581-F394CDF5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ve etik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36172-9827-4B42-AF80-6E3B2352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324AA-8D31-4E6B-A43E-45D19F0B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4EFAD-E783-4BD7-907C-88FC5922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7B1DE-C153-4D86-B3E3-DF06D9A3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07796-78A6-4089-A9E4-D2264C58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6E7CEF-6B33-470F-82FA-4EEFE18D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Başlık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D9307-59FB-4F95-8890-1F495437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Haritanın konusu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E1DF2-4525-4DAC-9CFA-2F8EB98E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8482A-5E16-491B-BC25-41586331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20D50-D195-414B-B643-60384863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DF943-5FFD-44E0-BD92-B92DED40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Verinin kökeni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86842-FD86-4E2A-9D86-5959498F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7B380-3AE3-486B-A3DB-36C89200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4F926-8E73-492A-9832-E5850920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Erişilebilirlik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D897EE-667C-4A01-8FCB-E1ADAFA8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 körlüğü ve okunabilirlik</a:t>
            </a:r>
          </a:p>
        </p:txBody>
      </p:sp>
    </p:spTree>
    <p:extLst>
      <p:ext uri="{BB962C8B-B14F-4D97-AF65-F5344CB8AC3E}">
        <p14:creationId xmlns:p14="http://schemas.microsoft.com/office/powerpoint/2010/main" val="177482415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58BF6B-C901-4F62-AC7D-99266FC4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FFAA9-6CF8-4973-9758-F65A8F4A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ve etik: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60A67C-656C-4B63-95EE-6AB774EC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83E26-64EC-42BE-972D-99A6739C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4FD8E-2967-4C83-927D-455BDAED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1DEAE-216B-4064-9220-CF0FF9C9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B3573-4A7B-4DB1-88FC-D031FD5F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98625-DDB9-4C38-8978-28EFF655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1E5C5-953D-483D-BB26-D82C97FE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E0868-4F21-4819-A65D-7AE1052F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D6EF9-60EA-4F56-A471-88B422AF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Başlık: Haritanın konusu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FB5C2-0667-4372-8087-C8A825A8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58A29-A9E1-4AB0-AE04-542FBDFF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Kaynak: Verinin kökeni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F2F272-999C-4443-A756-5692A1FC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51DC0-E166-46D4-8907-6BFD676F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Erişilebilirlik: Renk körlüğü ve okunabilirlik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F485A2-1C2D-4DB2-B515-38A9331B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70A3B-72BC-4381-A4A6-BD50E9B7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Insert, Map Frame, Legend ve Export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04F4C1-F00C-4B6D-858B-C94B757F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584E01-6CA4-4925-8BAB-3343E016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B3EDB-CE60-4532-B464-A03D666F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04404B-866B-4A8B-AE04-A986A2A8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78276296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20284B-C141-4AD8-AFA6-0313D4A4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63389-3FCE-40AA-84BE-FC8DAD79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ve etik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13826-5ECB-4726-B638-E5EE4BDF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D3106-39BE-426D-9561-2E91F037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F41AE5-0E21-42FA-8C6A-8F9C6875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D772F-46E6-4ABC-BBEF-040F8619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9471A-2C9B-4DEF-ACF9-96805887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DCD92-D99A-462B-963E-22B7EE79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A658A-48E5-4D9A-A3AC-D9C8C958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Başlık, ölçek ve kaynak bilgisi haritayı tamamlar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3FA55-BC83-404B-88C2-25F45BBA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9CF72-9D23-4FC6-81B0-23D748C6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DB6AE-D35F-4895-8DA7-A789B982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6CFD6C-2E0F-4187-AA11-5AF9EAF1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Başlık ve Kaynak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76E225-61E6-4159-89D7-90C8E5E7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39CF34-EAA7-4329-B0A9-13F3637A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A9883-AF70-4338-8925-949DEA4A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DCE2D-4F0F-49B4-B45D-25FC3414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Insert, Map Frame, Legend ve Export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AFFEE1-01F4-40EC-90CF-6AA7010D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3EA68-1440-413B-ACAA-62A110A9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B938BE-6137-4A7F-8CB1-07074948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0DC94-9F38-4D07-B597-F2D55FE9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8D0A82-E275-4CD3-BD10-BC1B3240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6CA276-6540-4D6D-A41C-661398A8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4E0315-58D2-4A2A-9ED3-9286FEBD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D7BF64-62F1-48FE-8B52-478C1EF9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75168994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A578E-CEC3-4B97-8671-43E25AEE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339A58-B738-44BE-9B45-DF47D85F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ve etik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BC062-1385-469D-8BA9-B828A95D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D72C0-FCAC-4C98-A090-7B24011C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4470E-8DEF-4666-A29A-0437CB53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BF698-0C05-4C1A-A519-95F9CB1F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5997F-95B7-4F4F-B496-0970FAE2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54E45-7916-4E93-AA49-F7DCADBD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08BFC-F39A-49B7-91B7-D83DA9B4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başlık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5B172-A8C0-4B82-AF50-1872EFA8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B4A24-E71E-4E76-BAFB-66023D90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0A12A-ED6C-4200-AE33-443BA372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A60F8-8D71-41C3-B7F4-90F40A51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8F0F43-76C3-409F-ADCC-8CA7604E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9A97A-487C-4C26-99B2-0AA5B78A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9EE20-6DF1-4D37-903A-461743A3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8FE3B5-0BCC-46F4-AFD3-2C65BF9B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Insert, Map Frame, Legend ve Export Layout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1EA00-7BFD-4C24-9693-44B8846A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95E834-B006-426B-BA54-102E7AAC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DE636-BB5B-4BAF-BE1C-8169A383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977AE0-E95B-4F27-9312-5D277C11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 ve sınıf seçimi algıyı bilinçsiz biçimde yönlendirebilir</a:t>
            </a:r>
          </a:p>
        </p:txBody>
      </p:sp>
    </p:spTree>
    <p:extLst>
      <p:ext uri="{BB962C8B-B14F-4D97-AF65-F5344CB8AC3E}">
        <p14:creationId xmlns:p14="http://schemas.microsoft.com/office/powerpoint/2010/main" val="26566581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765D54-EE34-4201-BB56-BB9DB645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83A72-ED29-4AC0-A1A9-1B08FC58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ve etik: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73336-76F4-4705-819A-5D648AC4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4B7A8-FD47-48C9-A760-3E5E4678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BEF6C-37F2-47E0-9740-955BB94D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7b637a0ab6416d"/>
          <a:stretch xmlns:a="http://schemas.openxmlformats.org/drawingml/2006/main"/>
        </p:blipFill>
        <p:spPr>
          <a:xfrm xmlns:a="http://schemas.openxmlformats.org/drawingml/2006/main">
            <a:off x="1630840" y="1066800"/>
            <a:ext cx="889222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83CB7-24CE-4F1C-AEF0-10ADFCB7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55E3D-A40B-4649-B772-40BF67BD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Başlık, ölçek ve kaynak bilgisi haritayı tamamlar</a:t>
            </a:r>
          </a:p>
        </p:txBody>
      </p:sp>
    </p:spTree>
    <p:extLst>
      <p:ext uri="{BB962C8B-B14F-4D97-AF65-F5344CB8AC3E}">
        <p14:creationId xmlns:p14="http://schemas.microsoft.com/office/powerpoint/2010/main" val="47616024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BDFCC-BBAC-4301-9CAF-E998B7CE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E2CA7-AEFD-4F5A-A4D6-0DEB0272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E2E23-7939-416B-9BD0-E495BE0C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23F769-CB10-44C9-996D-8E856159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Aynı nüfus verisi için kategorik, dereceli renk ve oransal sembol haritaları üretip karşılaştırma</a:t>
            </a:r>
          </a:p>
        </p:txBody>
      </p:sp>
    </p:spTree>
    <p:extLst>
      <p:ext uri="{BB962C8B-B14F-4D97-AF65-F5344CB8AC3E}">
        <p14:creationId xmlns:p14="http://schemas.microsoft.com/office/powerpoint/2010/main" val="143649677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853B8-BF3D-426F-9AEB-F2338EF3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7D257-B8F4-4154-A7FA-3516645E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8A959-4BA0-4636-A1AD-1D20FF9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CC032-4ECC-4567-96AE-786784FF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1B1CC-58D4-4A4D-A23D-9CFC78D3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340E6-DBF4-487A-8CC5-84B6902F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AEA4D-F1F9-40F4-B652-F0EC714F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0DE99B-4E3D-494C-849A-2E9A987B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99C25-CB38-4DC9-B0CF-58EFAB67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nüfus verisi için kategorik, dereceli renk ve oransal sembol haritaları üretip karşılaştırma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76F15-1AF8-4BC1-9C3B-AC98F6EA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02E5E-8811-41EC-8888-33AD0BB6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B62C9-6083-40EB-A20D-4ED5430A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39CFC-EEE0-4FEF-A595-C409FD98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53CF6-FE5C-4853-9F76-75DE9395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5E8B29-871C-4214-8761-116A1142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77649275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A2FBB-0A89-4851-80E0-7CB68ADC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5FDFD-9F19-494F-8961-ED176142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2348B-980A-441A-BBFD-3AE1C293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46539-C136-47EA-8B53-E3845A44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805E4-C0BE-418F-B89B-FCFF91F9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0F1AD-A380-46D8-9A46-28628F2B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3B105-DA51-41A7-9B11-0F77C529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5ED5A-A122-463E-BBDE-D3C23790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A9AB6-DFE9-40D5-9713-D846ABD9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7577D-7A1A-4822-BA23-04AE2EDA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3BD49-1F91-43C8-AFA8-BDDD7B1D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57D0F4-FC0A-4E19-BD7D-A34531A1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7F173-CC4B-47ED-8B16-AF452E28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2B515D-88CB-457D-854D-5C318EE6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53C5D-65A7-4826-A6E7-A0EDDA07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B7C463-6322-49B8-BA33-E690F6BA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41575-7EB6-4522-AEA1-2A1923C0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47248648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FAD0DF-89DE-4D72-9EBD-3C28FB9C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92BB5-810C-4BBA-8410-B9584AE8F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1E124-F055-4BE3-9614-0CD0C2A7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AAAEB-7D77-4BCB-BAD9-42D9CE4F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13363-70CB-41AF-BD47-81E98E2E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40F31-E5D5-4A63-8B37-D2520E42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0DEAA-DF22-4D72-8185-E5051D35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4CCE0-2B09-4326-80B1-CF06E8B7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6D3F12-CA44-4674-BD20-D86C0F04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6B873B-7AA7-4BC2-9D2A-FE7162C3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6C6517-80A2-488D-8837-47FEDB33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B0B85-83CB-4679-B158-6F6C1567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617C3-F149-4858-9C37-A5FBE2D0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90847-7BC1-49BD-B95A-55C0EC94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3AE02A-236D-44C4-B8A3-2174E3CE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714E6-3450-4EDB-9E51-DC505794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ADBD9-A1F6-4FFC-AB8D-1FDB25B2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46041338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F9784-D90B-40A4-9C18-A96DA6EC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23485-9016-4B67-A503-20B01BA9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CF995B-01FE-40EB-8D53-CA158F9E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33069-0B0A-4CBB-B4ED-1E1C2653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0FC1F-5A14-4334-A363-FF381C2A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71BC0B-E588-4D37-A377-CDC49170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B2CF3-7875-4D57-900C-D48D198C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23FA7-5E9E-4613-BFB3-89A4C91D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69351B-D61E-4663-8C8C-4149DBFA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EBF53-2D0D-497D-8DE4-F76625B3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4039A-D659-49B5-B4CA-AEA8FBAE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75644475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C66A6-974E-4799-A7B3-EC0A9474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09A4E-D188-4BAF-938E-9193531F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7117E-C6CD-4BED-AD58-C66AE391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D0F3C-111D-4D05-8EE3-F250DFF5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144E7-65C3-45CC-B815-3A21EF49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494AC-2928-4B06-B704-E5B11F88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Haritanın amacı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E5662-3AC2-4785-8091-A9201CAE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3B3B5F-5185-43C6-A3CA-99BFAFCC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8BF69-8383-40CD-A3BE-A2779563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3E707-4A6A-4B2F-8948-C48D25DE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DB207-E8DA-4F9E-B4BE-477047AC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67C097-B435-4B27-BF5F-33CC40C5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6E258-EF23-4974-851C-534A4156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A89280-5D9B-40EF-BED0-5E498A71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639836-2EFC-457E-A2D1-7C2CBF92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22A4D3-5B33-4ADA-A413-9451A3A1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1FE68-AF43-42FA-BE27-F0284FFF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5B509-1B4B-42F6-8299-81B1FC66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1426002628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90A73-4618-47F2-B5FF-6637D8B4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7E51D-700C-43AD-BD7C-3385DEE4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94A1F-6544-463D-AD61-2541D677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377E3-7D50-4854-8363-62FE9E9F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7C2D6-C68A-47C5-B54D-88110279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252EA-B149-4E02-BB33-E23EEBD5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sınıflandırma yöntemleri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4B5E2-3AAF-48BE-A223-B706BD6E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B2A5F-8D50-415F-AB48-BBCE929E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8D5FF-3D07-4F93-8556-4B06D009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214AEC-50D5-4122-B083-E6970F52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D78DB-B72B-45CA-96A3-1BB3E363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E95777-DE5C-4258-9C54-83C73622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30B298-EE6E-495E-BD84-01859197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97DC76-ACB1-442D-BAD2-35B18656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FFDC8-C3BA-446D-BDBD-0D1E0938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7892C-9276-4BA1-9F8C-A600900C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61AED5-A8E1-403E-BDAD-E11A0542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5BBD8-634E-4995-ABBC-C17833FC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594239156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75FB1E-EF8B-40DB-AE1C-CDE2A4B5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98345-B2F9-48FC-AC93-D303A57E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50D6C9-279B-4397-808B-86CB26F2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6848D-4D7A-4264-8FEE-C6F060A3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ED6C38-7F24-49FB-B731-78A0A61C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06C28-7D44-4933-AD42-47937B37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58823-28D1-482E-B2EC-27194BDE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1F9CE-09F8-4945-BE35-A946A177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FDBD0-8E18-4310-8B8E-DEE2F504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08BE3-FD18-4C56-83BF-F9616B51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7B3907-164E-43C2-9B6A-50B176A2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10CBD-4060-4E40-99E5-8F242154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6E0EC-878D-4BDE-A429-C347F3AD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9A177-B06D-4BF1-B6BD-5A10DB97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9AD90-DAA9-46D8-BCDD-BD31CF7C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E48107-B6B4-4C9D-B717-880B682A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E4036-1481-4167-9E45-C0069891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3F4AD-86CD-4754-8E57-FE9148D0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127885733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E5607-BED4-4CDE-9E25-4AF34D92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0D169-5F27-4A3C-AFE1-9BBCEF7C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A99CF8-5018-4C69-AA2E-C5223E92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 Tasarımı ve Mekânsal Görselleştirme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F69795-32DB-4D26-B549-A69505D5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A8A7D-E736-4371-8ED2-B77E1679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Haritanın amacı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308C8-899E-4C34-9BD4-83B9DE4D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D6699-222B-4D38-A4BB-47A75C14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Görsel değişkenler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AE32D-979B-4CF9-8BD5-10AB7496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FA633-215F-4E47-A633-91ED8829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 yöntemleri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35221-0B75-405D-9447-D1B43011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0FD36-4F8F-461D-A970-2A577783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ve açıklama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946EC9-5FC3-4950-B4C1-6B7BA3A2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93FD2-2B3A-4E58-8E28-CB84976E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Layout ve etik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6D986-93C7-4D1E-AE07-93137379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141704510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BF8EB-A4D2-4AB8-8841-A03D87AA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D767C-E79B-47ED-B9CC-E13CA0FB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6682E-7979-427B-8AC2-552CE2A9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14546-E875-45C5-BD9E-B5647880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E6D81-49BD-4504-A967-DFBBFDA2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801354-0E9B-44E3-963F-2EBD4F06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11B72-E9AB-4B3F-9CEC-4B428ACE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https://pro.arcgis.com/en/pro-app/3.5/help/mapping/layer-properties/symbolize-feature-layers.htm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20F16-2926-440B-98B4-F9D693EC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69BF8-AC06-4C78-990E-4513201F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70AF3-A855-4CB1-A159-F2089166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297162-C2EC-4E55-AE9A-55570022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195E4C-3E4F-4BFB-B54C-18E5F5BF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DE931-256D-4536-B998-65B78277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14979651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2026-09-20T12:07:30.9270000Z</dcterms:created>
  <dcterms:modified xsi:type="dcterms:W3CDTF">2026-09-20T12:07:30.9270000Z</dcterms:modified>
</coreProperties>
</file>