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82963b60e84843" /><Relationship Type="http://schemas.openxmlformats.org/officeDocument/2006/relationships/extended-properties" Target="/docProps/app.xml" Id="R85c12b8b5c4049ee" /><Relationship Type="http://schemas.openxmlformats.org/officeDocument/2006/relationships/officeDocument" Target="/ppt/presentation.xml" Id="R37d005ec29474eb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9e64d77dab4c6b"/>
  </p:sldMasterIdLst>
  <p:notesMasterIdLst>
    <p:notesMasterId xmlns:r="http://schemas.openxmlformats.org/officeDocument/2006/relationships" r:id="R93182ea6f86d4270"/>
  </p:notesMasterIdLst>
  <p:sldIdLst>
    <p:sldId xmlns:r="http://schemas.openxmlformats.org/officeDocument/2006/relationships" id="256" r:id="R8aa84c0889fc423d"/>
    <p:sldId xmlns:r="http://schemas.openxmlformats.org/officeDocument/2006/relationships" id="257" r:id="R58c964cc414146e5"/>
    <p:sldId xmlns:r="http://schemas.openxmlformats.org/officeDocument/2006/relationships" id="258" r:id="R715ebc5d1a804b99"/>
    <p:sldId xmlns:r="http://schemas.openxmlformats.org/officeDocument/2006/relationships" id="259" r:id="Ra77e6ce3eee14881"/>
    <p:sldId xmlns:r="http://schemas.openxmlformats.org/officeDocument/2006/relationships" id="260" r:id="Rb954ceb362344d97"/>
    <p:sldId xmlns:r="http://schemas.openxmlformats.org/officeDocument/2006/relationships" id="261" r:id="Racf87e9a9d944d0d"/>
    <p:sldId xmlns:r="http://schemas.openxmlformats.org/officeDocument/2006/relationships" id="262" r:id="Re8b2e83f08b44db7"/>
    <p:sldId xmlns:r="http://schemas.openxmlformats.org/officeDocument/2006/relationships" id="263" r:id="R4e8e42d203e44dc9"/>
    <p:sldId xmlns:r="http://schemas.openxmlformats.org/officeDocument/2006/relationships" id="264" r:id="R76f343fd12574f8d"/>
    <p:sldId xmlns:r="http://schemas.openxmlformats.org/officeDocument/2006/relationships" id="265" r:id="Rd6459909acf44199"/>
    <p:sldId xmlns:r="http://schemas.openxmlformats.org/officeDocument/2006/relationships" id="266" r:id="R0f4b7abf585b404c"/>
    <p:sldId xmlns:r="http://schemas.openxmlformats.org/officeDocument/2006/relationships" id="267" r:id="Rbae5906be8e3468e"/>
    <p:sldId xmlns:r="http://schemas.openxmlformats.org/officeDocument/2006/relationships" id="268" r:id="R32989240be644b19"/>
    <p:sldId xmlns:r="http://schemas.openxmlformats.org/officeDocument/2006/relationships" id="269" r:id="R060f03a466444ba9"/>
    <p:sldId xmlns:r="http://schemas.openxmlformats.org/officeDocument/2006/relationships" id="270" r:id="Rd6eac63e1ac94923"/>
    <p:sldId xmlns:r="http://schemas.openxmlformats.org/officeDocument/2006/relationships" id="271" r:id="R56c9374a72f3438b"/>
    <p:sldId xmlns:r="http://schemas.openxmlformats.org/officeDocument/2006/relationships" id="272" r:id="Rc7ae0ca7ff834b87"/>
    <p:sldId xmlns:r="http://schemas.openxmlformats.org/officeDocument/2006/relationships" id="273" r:id="R2ea8b64cebbd47ac"/>
    <p:sldId xmlns:r="http://schemas.openxmlformats.org/officeDocument/2006/relationships" id="274" r:id="Rc9cbd5f07c89498d"/>
    <p:sldId xmlns:r="http://schemas.openxmlformats.org/officeDocument/2006/relationships" id="275" r:id="Re9ef848ad4c74036"/>
    <p:sldId xmlns:r="http://schemas.openxmlformats.org/officeDocument/2006/relationships" id="276" r:id="Re936bfe62f924753"/>
    <p:sldId xmlns:r="http://schemas.openxmlformats.org/officeDocument/2006/relationships" id="277" r:id="R931b2bc17db749bf"/>
    <p:sldId xmlns:r="http://schemas.openxmlformats.org/officeDocument/2006/relationships" id="278" r:id="Ra53c8411725848e0"/>
    <p:sldId xmlns:r="http://schemas.openxmlformats.org/officeDocument/2006/relationships" id="279" r:id="R50160650cb0b4752"/>
    <p:sldId xmlns:r="http://schemas.openxmlformats.org/officeDocument/2006/relationships" id="280" r:id="R104530fef9c54fe0"/>
    <p:sldId xmlns:r="http://schemas.openxmlformats.org/officeDocument/2006/relationships" id="281" r:id="R22f088f4fa6741d7"/>
    <p:sldId xmlns:r="http://schemas.openxmlformats.org/officeDocument/2006/relationships" id="282" r:id="R254cc9c200714b36"/>
    <p:sldId xmlns:r="http://schemas.openxmlformats.org/officeDocument/2006/relationships" id="283" r:id="R7af03366b5934487"/>
    <p:sldId xmlns:r="http://schemas.openxmlformats.org/officeDocument/2006/relationships" id="284" r:id="R74cb6d2f140f41f7"/>
    <p:sldId xmlns:r="http://schemas.openxmlformats.org/officeDocument/2006/relationships" id="285" r:id="R710188ace6a140c8"/>
    <p:sldId xmlns:r="http://schemas.openxmlformats.org/officeDocument/2006/relationships" id="286" r:id="R4acbfd9fa564427e"/>
    <p:sldId xmlns:r="http://schemas.openxmlformats.org/officeDocument/2006/relationships" id="287" r:id="R5ed82eaac4f1470a"/>
    <p:sldId xmlns:r="http://schemas.openxmlformats.org/officeDocument/2006/relationships" id="288" r:id="Red3b70c6f02948a3"/>
    <p:sldId xmlns:r="http://schemas.openxmlformats.org/officeDocument/2006/relationships" id="289" r:id="R8325c2df54844888"/>
    <p:sldId xmlns:r="http://schemas.openxmlformats.org/officeDocument/2006/relationships" id="290" r:id="R60f8e00a921d4a5e"/>
    <p:sldId xmlns:r="http://schemas.openxmlformats.org/officeDocument/2006/relationships" id="291" r:id="R004361b9e7434964"/>
    <p:sldId xmlns:r="http://schemas.openxmlformats.org/officeDocument/2006/relationships" id="292" r:id="R61239794f42a405a"/>
    <p:sldId xmlns:r="http://schemas.openxmlformats.org/officeDocument/2006/relationships" id="293" r:id="R8d99ce51045b4b6b"/>
    <p:sldId xmlns:r="http://schemas.openxmlformats.org/officeDocument/2006/relationships" id="294" r:id="Rffab38ea6a144092"/>
    <p:sldId xmlns:r="http://schemas.openxmlformats.org/officeDocument/2006/relationships" id="295" r:id="R62b95d04d2874e0d"/>
    <p:sldId xmlns:r="http://schemas.openxmlformats.org/officeDocument/2006/relationships" id="296" r:id="R08df2486e021462f"/>
    <p:sldId xmlns:r="http://schemas.openxmlformats.org/officeDocument/2006/relationships" id="297" r:id="Ra576a0ba98334843"/>
    <p:sldId xmlns:r="http://schemas.openxmlformats.org/officeDocument/2006/relationships" id="298" r:id="Rbd195e5c64304a2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da455686c1c4550" /><Relationship Type="http://schemas.openxmlformats.org/officeDocument/2006/relationships/slideMaster" Target="/ppt/slideMasters/slideMaster1.xml" Id="R6b9e64d77dab4c6b" /><Relationship Type="http://schemas.openxmlformats.org/officeDocument/2006/relationships/notesMaster" Target="/ppt/notesMasters/notesMaster1.xml" Id="R93182ea6f86d4270" /><Relationship Type="http://schemas.openxmlformats.org/officeDocument/2006/relationships/presProps" Target="/ppt/presProps.xml" Id="R938d07179023430e" /><Relationship Type="http://schemas.openxmlformats.org/officeDocument/2006/relationships/tableStyles" Target="/ppt/tableStyles.xml" Id="Rca1becceeed24564" /><Relationship Type="http://schemas.openxmlformats.org/officeDocument/2006/relationships/slide" Target="/ppt/slides/slide1.xml" Id="R8aa84c0889fc423d" /><Relationship Type="http://schemas.openxmlformats.org/officeDocument/2006/relationships/slide" Target="/ppt/slides/slide2.xml" Id="R58c964cc414146e5" /><Relationship Type="http://schemas.openxmlformats.org/officeDocument/2006/relationships/slide" Target="/ppt/slides/slide3.xml" Id="R715ebc5d1a804b99" /><Relationship Type="http://schemas.openxmlformats.org/officeDocument/2006/relationships/slide" Target="/ppt/slides/slide4.xml" Id="Ra77e6ce3eee14881" /><Relationship Type="http://schemas.openxmlformats.org/officeDocument/2006/relationships/slide" Target="/ppt/slides/slide5.xml" Id="Rb954ceb362344d97" /><Relationship Type="http://schemas.openxmlformats.org/officeDocument/2006/relationships/slide" Target="/ppt/slides/slide6.xml" Id="Racf87e9a9d944d0d" /><Relationship Type="http://schemas.openxmlformats.org/officeDocument/2006/relationships/slide" Target="/ppt/slides/slide7.xml" Id="Re8b2e83f08b44db7" /><Relationship Type="http://schemas.openxmlformats.org/officeDocument/2006/relationships/slide" Target="/ppt/slides/slide8.xml" Id="R4e8e42d203e44dc9" /><Relationship Type="http://schemas.openxmlformats.org/officeDocument/2006/relationships/slide" Target="/ppt/slides/slide9.xml" Id="R76f343fd12574f8d" /><Relationship Type="http://schemas.openxmlformats.org/officeDocument/2006/relationships/slide" Target="/ppt/slides/slide10.xml" Id="Rd6459909acf44199" /><Relationship Type="http://schemas.openxmlformats.org/officeDocument/2006/relationships/slide" Target="/ppt/slides/slide11.xml" Id="R0f4b7abf585b404c" /><Relationship Type="http://schemas.openxmlformats.org/officeDocument/2006/relationships/slide" Target="/ppt/slides/slide12.xml" Id="Rbae5906be8e3468e" /><Relationship Type="http://schemas.openxmlformats.org/officeDocument/2006/relationships/slide" Target="/ppt/slides/slide13.xml" Id="R32989240be644b19" /><Relationship Type="http://schemas.openxmlformats.org/officeDocument/2006/relationships/slide" Target="/ppt/slides/slide14.xml" Id="R060f03a466444ba9" /><Relationship Type="http://schemas.openxmlformats.org/officeDocument/2006/relationships/slide" Target="/ppt/slides/slide15.xml" Id="Rd6eac63e1ac94923" /><Relationship Type="http://schemas.openxmlformats.org/officeDocument/2006/relationships/slide" Target="/ppt/slides/slide16.xml" Id="R56c9374a72f3438b" /><Relationship Type="http://schemas.openxmlformats.org/officeDocument/2006/relationships/slide" Target="/ppt/slides/slide17.xml" Id="Rc7ae0ca7ff834b87" /><Relationship Type="http://schemas.openxmlformats.org/officeDocument/2006/relationships/slide" Target="/ppt/slides/slide18.xml" Id="R2ea8b64cebbd47ac" /><Relationship Type="http://schemas.openxmlformats.org/officeDocument/2006/relationships/slide" Target="/ppt/slides/slide19.xml" Id="Rc9cbd5f07c89498d" /><Relationship Type="http://schemas.openxmlformats.org/officeDocument/2006/relationships/slide" Target="/ppt/slides/slide20.xml" Id="Re9ef848ad4c74036" /><Relationship Type="http://schemas.openxmlformats.org/officeDocument/2006/relationships/slide" Target="/ppt/slides/slide21.xml" Id="Re936bfe62f924753" /><Relationship Type="http://schemas.openxmlformats.org/officeDocument/2006/relationships/slide" Target="/ppt/slides/slide22.xml" Id="R931b2bc17db749bf" /><Relationship Type="http://schemas.openxmlformats.org/officeDocument/2006/relationships/slide" Target="/ppt/slides/slide23.xml" Id="Ra53c8411725848e0" /><Relationship Type="http://schemas.openxmlformats.org/officeDocument/2006/relationships/slide" Target="/ppt/slides/slide24.xml" Id="R50160650cb0b4752" /><Relationship Type="http://schemas.openxmlformats.org/officeDocument/2006/relationships/slide" Target="/ppt/slides/slide25.xml" Id="R104530fef9c54fe0" /><Relationship Type="http://schemas.openxmlformats.org/officeDocument/2006/relationships/slide" Target="/ppt/slides/slide26.xml" Id="R22f088f4fa6741d7" /><Relationship Type="http://schemas.openxmlformats.org/officeDocument/2006/relationships/slide" Target="/ppt/slides/slide27.xml" Id="R254cc9c200714b36" /><Relationship Type="http://schemas.openxmlformats.org/officeDocument/2006/relationships/slide" Target="/ppt/slides/slide28.xml" Id="R7af03366b5934487" /><Relationship Type="http://schemas.openxmlformats.org/officeDocument/2006/relationships/slide" Target="/ppt/slides/slide29.xml" Id="R74cb6d2f140f41f7" /><Relationship Type="http://schemas.openxmlformats.org/officeDocument/2006/relationships/slide" Target="/ppt/slides/slide30.xml" Id="R710188ace6a140c8" /><Relationship Type="http://schemas.openxmlformats.org/officeDocument/2006/relationships/slide" Target="/ppt/slides/slide31.xml" Id="R4acbfd9fa564427e" /><Relationship Type="http://schemas.openxmlformats.org/officeDocument/2006/relationships/slide" Target="/ppt/slides/slide32.xml" Id="R5ed82eaac4f1470a" /><Relationship Type="http://schemas.openxmlformats.org/officeDocument/2006/relationships/slide" Target="/ppt/slides/slide33.xml" Id="Red3b70c6f02948a3" /><Relationship Type="http://schemas.openxmlformats.org/officeDocument/2006/relationships/slide" Target="/ppt/slides/slide34.xml" Id="R8325c2df54844888" /><Relationship Type="http://schemas.openxmlformats.org/officeDocument/2006/relationships/slide" Target="/ppt/slides/slide35.xml" Id="R60f8e00a921d4a5e" /><Relationship Type="http://schemas.openxmlformats.org/officeDocument/2006/relationships/slide" Target="/ppt/slides/slide36.xml" Id="R004361b9e7434964" /><Relationship Type="http://schemas.openxmlformats.org/officeDocument/2006/relationships/slide" Target="/ppt/slides/slide37.xml" Id="R61239794f42a405a" /><Relationship Type="http://schemas.openxmlformats.org/officeDocument/2006/relationships/slide" Target="/ppt/slides/slide38.xml" Id="R8d99ce51045b4b6b" /><Relationship Type="http://schemas.openxmlformats.org/officeDocument/2006/relationships/slide" Target="/ppt/slides/slide39.xml" Id="Rffab38ea6a144092" /><Relationship Type="http://schemas.openxmlformats.org/officeDocument/2006/relationships/slide" Target="/ppt/slides/slide40.xml" Id="R62b95d04d2874e0d" /><Relationship Type="http://schemas.openxmlformats.org/officeDocument/2006/relationships/slide" Target="/ppt/slides/slide41.xml" Id="R08df2486e021462f" /><Relationship Type="http://schemas.openxmlformats.org/officeDocument/2006/relationships/slide" Target="/ppt/slides/slide42.xml" Id="Ra576a0ba98334843" /><Relationship Type="http://schemas.openxmlformats.org/officeDocument/2006/relationships/slide" Target="/ppt/slides/slide43.xml" Id="Rbd195e5c64304a2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b7fc366f47c49f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9fbf635e624c11" /><Relationship Type="http://schemas.openxmlformats.org/officeDocument/2006/relationships/notesMaster" Target="/ppt/notesMasters/notesMaster1.xml" Id="Rec689d3444774f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b32a689739e4eb9" /><Relationship Type="http://schemas.openxmlformats.org/officeDocument/2006/relationships/notesMaster" Target="/ppt/notesMasters/notesMaster1.xml" Id="Re0f53176d861466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59d73dfa0cd4c01" /><Relationship Type="http://schemas.openxmlformats.org/officeDocument/2006/relationships/notesMaster" Target="/ppt/notesMasters/notesMaster1.xml" Id="R7119b8e3b18144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cb88976f5df4390" /><Relationship Type="http://schemas.openxmlformats.org/officeDocument/2006/relationships/notesMaster" Target="/ppt/notesMasters/notesMaster1.xml" Id="R4e960b4d2224446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f81d31edc184b70" /><Relationship Type="http://schemas.openxmlformats.org/officeDocument/2006/relationships/notesMaster" Target="/ppt/notesMasters/notesMaster1.xml" Id="Rf84bb01efafb422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7376cb68bf4497" /><Relationship Type="http://schemas.openxmlformats.org/officeDocument/2006/relationships/notesMaster" Target="/ppt/notesMasters/notesMaster1.xml" Id="R07f3860fcec0445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75e4f09c4e34eac" /><Relationship Type="http://schemas.openxmlformats.org/officeDocument/2006/relationships/notesMaster" Target="/ppt/notesMasters/notesMaster1.xml" Id="R8613c83433c3452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1ab1f2439d540d3" /><Relationship Type="http://schemas.openxmlformats.org/officeDocument/2006/relationships/notesMaster" Target="/ppt/notesMasters/notesMaster1.xml" Id="R65102d0956134e2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c282fee1d4b437a" /><Relationship Type="http://schemas.openxmlformats.org/officeDocument/2006/relationships/notesMaster" Target="/ppt/notesMasters/notesMaster1.xml" Id="Rd5930ad6e6c345e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3d71a8521b5471f" /><Relationship Type="http://schemas.openxmlformats.org/officeDocument/2006/relationships/notesMaster" Target="/ppt/notesMasters/notesMaster1.xml" Id="Rcd18d9bc8caa499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93f64a81e2a419a" /><Relationship Type="http://schemas.openxmlformats.org/officeDocument/2006/relationships/notesMaster" Target="/ppt/notesMasters/notesMaster1.xml" Id="R5fbc6909e05b430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acf235280384b85" /><Relationship Type="http://schemas.openxmlformats.org/officeDocument/2006/relationships/notesMaster" Target="/ppt/notesMasters/notesMaster1.xml" Id="R950131020826406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e0d18ffd35045d4" /><Relationship Type="http://schemas.openxmlformats.org/officeDocument/2006/relationships/notesMaster" Target="/ppt/notesMasters/notesMaster1.xml" Id="Rf4a19cab15864a3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dc11df8c6914937" /><Relationship Type="http://schemas.openxmlformats.org/officeDocument/2006/relationships/notesMaster" Target="/ppt/notesMasters/notesMaster1.xml" Id="R9cae953be71041b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067a1ffdf284b3d" /><Relationship Type="http://schemas.openxmlformats.org/officeDocument/2006/relationships/notesMaster" Target="/ppt/notesMasters/notesMaster1.xml" Id="R79a355ac50ce41b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a1eda2745ef4ecb" /><Relationship Type="http://schemas.openxmlformats.org/officeDocument/2006/relationships/notesMaster" Target="/ppt/notesMasters/notesMaster1.xml" Id="Rf06da95c6dcf417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f9b6a83e2524594" /><Relationship Type="http://schemas.openxmlformats.org/officeDocument/2006/relationships/notesMaster" Target="/ppt/notesMasters/notesMaster1.xml" Id="R6278924f19a24f0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2015860ad2443a5" /><Relationship Type="http://schemas.openxmlformats.org/officeDocument/2006/relationships/notesMaster" Target="/ppt/notesMasters/notesMaster1.xml" Id="R13b326e8e4a9434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bf91ca8b5f84ef9" /><Relationship Type="http://schemas.openxmlformats.org/officeDocument/2006/relationships/notesMaster" Target="/ppt/notesMasters/notesMaster1.xml" Id="R97f991f4acbc4dc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71e6e3f6c774f01" /><Relationship Type="http://schemas.openxmlformats.org/officeDocument/2006/relationships/notesMaster" Target="/ppt/notesMasters/notesMaster1.xml" Id="Rd96309e765db4e7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0068a7472514a98" /><Relationship Type="http://schemas.openxmlformats.org/officeDocument/2006/relationships/notesMaster" Target="/ppt/notesMasters/notesMaster1.xml" Id="R6e91e6e063a14c7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11c83113ebb4dd1" /><Relationship Type="http://schemas.openxmlformats.org/officeDocument/2006/relationships/notesMaster" Target="/ppt/notesMasters/notesMaster1.xml" Id="R5bdbb59fdb984a1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4bb3059b3df47eb" /><Relationship Type="http://schemas.openxmlformats.org/officeDocument/2006/relationships/notesMaster" Target="/ppt/notesMasters/notesMaster1.xml" Id="Raef70c6f7369485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2ab2b0a65054789" /><Relationship Type="http://schemas.openxmlformats.org/officeDocument/2006/relationships/notesMaster" Target="/ppt/notesMasters/notesMaster1.xml" Id="R1e549ec32749420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6d98ec2d4d947b7" /><Relationship Type="http://schemas.openxmlformats.org/officeDocument/2006/relationships/notesMaster" Target="/ppt/notesMasters/notesMaster1.xml" Id="R19bb33c3e0b3483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eec74a07dab4c71" /><Relationship Type="http://schemas.openxmlformats.org/officeDocument/2006/relationships/notesMaster" Target="/ppt/notesMasters/notesMaster1.xml" Id="R6f19ae1fe475434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cf27ccf136346d0" /><Relationship Type="http://schemas.openxmlformats.org/officeDocument/2006/relationships/notesMaster" Target="/ppt/notesMasters/notesMaster1.xml" Id="Ra96977a41431439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53852ca17ec400a" /><Relationship Type="http://schemas.openxmlformats.org/officeDocument/2006/relationships/notesMaster" Target="/ppt/notesMasters/notesMaster1.xml" Id="R962dc4aece91496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3ca378f27bc49b1" /><Relationship Type="http://schemas.openxmlformats.org/officeDocument/2006/relationships/notesMaster" Target="/ppt/notesMasters/notesMaster1.xml" Id="R079ab88fb6254a4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1e5537ae7c44da6" /><Relationship Type="http://schemas.openxmlformats.org/officeDocument/2006/relationships/notesMaster" Target="/ppt/notesMasters/notesMaster1.xml" Id="Rbb4a2dd699be403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e4e00f5a8374575" /><Relationship Type="http://schemas.openxmlformats.org/officeDocument/2006/relationships/notesMaster" Target="/ppt/notesMasters/notesMaster1.xml" Id="Rb48401bcb56248e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bce44338c654b6f" /><Relationship Type="http://schemas.openxmlformats.org/officeDocument/2006/relationships/notesMaster" Target="/ppt/notesMasters/notesMaster1.xml" Id="Re39cdee61d5e4a9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4e6529db05b47e0" /><Relationship Type="http://schemas.openxmlformats.org/officeDocument/2006/relationships/notesMaster" Target="/ppt/notesMasters/notesMaster1.xml" Id="Rd2b30d98e1ef48a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fb375123feaa4178" /><Relationship Type="http://schemas.openxmlformats.org/officeDocument/2006/relationships/notesMaster" Target="/ppt/notesMasters/notesMaster1.xml" Id="R66b08f248275463a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e41769318c9a4344" /><Relationship Type="http://schemas.openxmlformats.org/officeDocument/2006/relationships/notesMaster" Target="/ppt/notesMasters/notesMaster1.xml" Id="R6350a52aa88e40ce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887bfe940bf4d2d" /><Relationship Type="http://schemas.openxmlformats.org/officeDocument/2006/relationships/notesMaster" Target="/ppt/notesMasters/notesMaster1.xml" Id="R8a8237e0823e437d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cea614ad1bc84fb7" /><Relationship Type="http://schemas.openxmlformats.org/officeDocument/2006/relationships/notesMaster" Target="/ppt/notesMasters/notesMaster1.xml" Id="R6b23d8f550854332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8cc7e1a4adf44a10" /><Relationship Type="http://schemas.openxmlformats.org/officeDocument/2006/relationships/notesMaster" Target="/ppt/notesMasters/notesMaster1.xml" Id="R5bd90e0b64374468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d267c9d1f4bb4522" /><Relationship Type="http://schemas.openxmlformats.org/officeDocument/2006/relationships/notesMaster" Target="/ppt/notesMasters/notesMaster1.xml" Id="Rc14ba6437f3c416a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75dff0a29cd04127" /><Relationship Type="http://schemas.openxmlformats.org/officeDocument/2006/relationships/notesMaster" Target="/ppt/notesMasters/notesMaster1.xml" Id="Rd4bb8ed8deda458f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a718502cae9f4aea" /><Relationship Type="http://schemas.openxmlformats.org/officeDocument/2006/relationships/notesMaster" Target="/ppt/notesMasters/notesMaster1.xml" Id="Rfa71c82a59f64814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bcf4957029bc4ea6" /><Relationship Type="http://schemas.openxmlformats.org/officeDocument/2006/relationships/notesMaster" Target="/ppt/notesMasters/notesMaster1.xml" Id="Rb88fa16b715d420b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2888bc08ca154c23" /><Relationship Type="http://schemas.openxmlformats.org/officeDocument/2006/relationships/notesMaster" Target="/ppt/notesMasters/notesMaster1.xml" Id="R27b8af33f63e4e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Haftanın konusunu önceki dersle ilişkilendirerek açın.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Dersin sonunda teslim edilecek küçük çıktıyı başta açıklayın.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Konum, geometri, öznitelik ve zaman birlikte okunur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Ayrık coğrafi nesneler nokta, çizgi ve poligonla temsil edilir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Sürekli yüzeyler düzenli hücrelerle gösterilir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Format seçimi kapasite, paylaşım ve analiz gereksinimine bağlıdır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Konumsal doğruluk ile harita ölçeği birlikte değerlendirilir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Ankara için farklı formatlardaki vektör ve raster verileri ArcGIS Pro'ya ekleyip veri sözlüğü hazırlama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Uygulamayı küçük adımlara bölün ve her adımda öğrencilerin ekranını kontrol edin.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Öğrencilerden proje günlüğüne kısa bir ek yapmalarını isteyin.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B seçeneğidir.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A seçeneğidir.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C seçeneğidir.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Haftanın beş ana kavramını öğrencilerden örneklerle tekrar etmelerini isteyin.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Kaynakları ders sonrası öğrencilerle paylaşın.</a:t>
            </a:r>
          </a:p>
          <a:p xmlns:a="http://schemas.openxmlformats.org/drawingml/2006/main">
            <a:r>
              <a:t>Kaynak: https://pro.arcgis.com/en/pro-app/3.5/help/data/geodatabases/overview/what-is-a-geodatabase-.htm;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754d29427948d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8191f9c05cb4275" /><Relationship Type="http://schemas.openxmlformats.org/officeDocument/2006/relationships/slideLayout" Target="/ppt/slideLayouts/slideLayout1.xml" Id="R8e6e96b4dcf34a4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e6e96b4dcf34a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d179db76c1433c" /><Relationship Type="http://schemas.openxmlformats.org/officeDocument/2006/relationships/image" Target="/ppt/media/image.jpeg" Id="Rc6cadd995b834c65" /><Relationship Type="http://schemas.openxmlformats.org/officeDocument/2006/relationships/notesSlide" Target="/ppt/notesSlides/notesSlide1.xml" Id="R96ec8d86f9d944d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aea5c9ad7d45e6" /><Relationship Type="http://schemas.openxmlformats.org/officeDocument/2006/relationships/notesSlide" Target="/ppt/notesSlides/notesSlide2.xml" Id="Rc6c6d34e8d6240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49eb9cc9634fd2" /><Relationship Type="http://schemas.openxmlformats.org/officeDocument/2006/relationships/notesSlide" Target="/ppt/notesSlides/notesSlide3.xml" Id="R6c999d369d6148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4ae16713544c38" /><Relationship Type="http://schemas.openxmlformats.org/officeDocument/2006/relationships/notesSlide" Target="/ppt/notesSlides/notesSlide4.xml" Id="Red4de9c93de4400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7c872b73ee4aa8" /><Relationship Type="http://schemas.openxmlformats.org/officeDocument/2006/relationships/notesSlide" Target="/ppt/notesSlides/notesSlide5.xml" Id="Rfda27d21f24947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d9bd5ff3c64bcb" /><Relationship Type="http://schemas.openxmlformats.org/officeDocument/2006/relationships/notesSlide" Target="/ppt/notesSlides/notesSlide6.xml" Id="R586ed19be35943f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52c82d77894f2d" /><Relationship Type="http://schemas.openxmlformats.org/officeDocument/2006/relationships/notesSlide" Target="/ppt/notesSlides/notesSlide7.xml" Id="Rff4793c094e042b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a743bb57c642e3" /><Relationship Type="http://schemas.openxmlformats.org/officeDocument/2006/relationships/notesSlide" Target="/ppt/notesSlides/notesSlide8.xml" Id="Rc3992010485a479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1fcd508f6548e2" /><Relationship Type="http://schemas.openxmlformats.org/officeDocument/2006/relationships/image" Target="/ppt/media/image.png" Id="R6a936f5e5cc74171" /><Relationship Type="http://schemas.openxmlformats.org/officeDocument/2006/relationships/notesSlide" Target="/ppt/notesSlides/notesSlide9.xml" Id="R5ffb52c35d984cf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c5f36f1b2b4cc0" /><Relationship Type="http://schemas.openxmlformats.org/officeDocument/2006/relationships/notesSlide" Target="/ppt/notesSlides/notesSlide10.xml" Id="R4cfe5e0ad23f433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6112223ee14dfb" /><Relationship Type="http://schemas.openxmlformats.org/officeDocument/2006/relationships/notesSlide" Target="/ppt/notesSlides/notesSlide11.xml" Id="R3edcbfd7a21a4b3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c3ca596d2c4119" /><Relationship Type="http://schemas.openxmlformats.org/officeDocument/2006/relationships/notesSlide" Target="/ppt/notesSlides/notesSlide12.xml" Id="Rc1a99dc08e2c4d6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9642c5bfe443aa" /><Relationship Type="http://schemas.openxmlformats.org/officeDocument/2006/relationships/notesSlide" Target="/ppt/notesSlides/notesSlide13.xml" Id="Rd0651bedb7a441c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2629366932488d" /><Relationship Type="http://schemas.openxmlformats.org/officeDocument/2006/relationships/notesSlide" Target="/ppt/notesSlides/notesSlide14.xml" Id="R0daf1b06e6624a0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b033850e104fdf" /><Relationship Type="http://schemas.openxmlformats.org/officeDocument/2006/relationships/image" Target="/ppt/media/image2.png" Id="R27fa3b9ee4184249" /><Relationship Type="http://schemas.openxmlformats.org/officeDocument/2006/relationships/notesSlide" Target="/ppt/notesSlides/notesSlide15.xml" Id="R5b47724468b7446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93354df2c24c1a" /><Relationship Type="http://schemas.openxmlformats.org/officeDocument/2006/relationships/notesSlide" Target="/ppt/notesSlides/notesSlide16.xml" Id="R9c49c3ef74ea4ca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e55f66837f473e" /><Relationship Type="http://schemas.openxmlformats.org/officeDocument/2006/relationships/notesSlide" Target="/ppt/notesSlides/notesSlide17.xml" Id="R2642d3ea7504410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530a3fc8a14c50" /><Relationship Type="http://schemas.openxmlformats.org/officeDocument/2006/relationships/notesSlide" Target="/ppt/notesSlides/notesSlide18.xml" Id="Ra6f7ddb37520473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9bbe7af1c14e01" /><Relationship Type="http://schemas.openxmlformats.org/officeDocument/2006/relationships/notesSlide" Target="/ppt/notesSlides/notesSlide19.xml" Id="Rdc93f89ecb41474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43a9184c954472" /><Relationship Type="http://schemas.openxmlformats.org/officeDocument/2006/relationships/notesSlide" Target="/ppt/notesSlides/notesSlide20.xml" Id="Rfa8aacb99873433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01689778b34586" /><Relationship Type="http://schemas.openxmlformats.org/officeDocument/2006/relationships/image" Target="/ppt/media/image3.png" Id="Re40249c6edfc446f" /><Relationship Type="http://schemas.openxmlformats.org/officeDocument/2006/relationships/notesSlide" Target="/ppt/notesSlides/notesSlide21.xml" Id="R850e186da50e467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b1276632df4707" /><Relationship Type="http://schemas.openxmlformats.org/officeDocument/2006/relationships/notesSlide" Target="/ppt/notesSlides/notesSlide22.xml" Id="Rffa48b307c29428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c1ebc882347b5" /><Relationship Type="http://schemas.openxmlformats.org/officeDocument/2006/relationships/notesSlide" Target="/ppt/notesSlides/notesSlide23.xml" Id="Rfc97271323ed4d6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5103fabf4e4bd6" /><Relationship Type="http://schemas.openxmlformats.org/officeDocument/2006/relationships/notesSlide" Target="/ppt/notesSlides/notesSlide24.xml" Id="R8055e1481c1c455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8b28ff11d34483" /><Relationship Type="http://schemas.openxmlformats.org/officeDocument/2006/relationships/notesSlide" Target="/ppt/notesSlides/notesSlide25.xml" Id="Rbc9f4843261b4a9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2a068e7a66417a" /><Relationship Type="http://schemas.openxmlformats.org/officeDocument/2006/relationships/notesSlide" Target="/ppt/notesSlides/notesSlide26.xml" Id="Re8630029974a45a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99d8ec35564553" /><Relationship Type="http://schemas.openxmlformats.org/officeDocument/2006/relationships/image" Target="/ppt/media/image4.png" Id="Rf1fb6b502ce34463" /><Relationship Type="http://schemas.openxmlformats.org/officeDocument/2006/relationships/notesSlide" Target="/ppt/notesSlides/notesSlide27.xml" Id="R19b36c6dc9d54e3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2c83c208e84857" /><Relationship Type="http://schemas.openxmlformats.org/officeDocument/2006/relationships/notesSlide" Target="/ppt/notesSlides/notesSlide28.xml" Id="R0e8eaa3b413547e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dede6fc58c43c2" /><Relationship Type="http://schemas.openxmlformats.org/officeDocument/2006/relationships/notesSlide" Target="/ppt/notesSlides/notesSlide29.xml" Id="Re4498f7978844f1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01a440c48d4c07" /><Relationship Type="http://schemas.openxmlformats.org/officeDocument/2006/relationships/notesSlide" Target="/ppt/notesSlides/notesSlide30.xml" Id="R287928c26c6e466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5a8c87f1594722" /><Relationship Type="http://schemas.openxmlformats.org/officeDocument/2006/relationships/notesSlide" Target="/ppt/notesSlides/notesSlide31.xml" Id="Rd0c3f8a9eebe415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7759730b76400e" /><Relationship Type="http://schemas.openxmlformats.org/officeDocument/2006/relationships/notesSlide" Target="/ppt/notesSlides/notesSlide32.xml" Id="Rcd151497e7d241d2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77fc26c2ff42d9" /><Relationship Type="http://schemas.openxmlformats.org/officeDocument/2006/relationships/image" Target="/ppt/media/image5.png" Id="R63d2c1b1229342b3" /><Relationship Type="http://schemas.openxmlformats.org/officeDocument/2006/relationships/notesSlide" Target="/ppt/notesSlides/notesSlide33.xml" Id="R3a0b0006489043e2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de7a3397f44062" /><Relationship Type="http://schemas.openxmlformats.org/officeDocument/2006/relationships/notesSlide" Target="/ppt/notesSlides/notesSlide34.xml" Id="R7b28b74d6071403b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49a2296e5e41a7" /><Relationship Type="http://schemas.openxmlformats.org/officeDocument/2006/relationships/notesSlide" Target="/ppt/notesSlides/notesSlide35.xml" Id="Rba3b295042fc47e7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492ce7f17f47d3" /><Relationship Type="http://schemas.openxmlformats.org/officeDocument/2006/relationships/notesSlide" Target="/ppt/notesSlides/notesSlide36.xml" Id="R606bfcf063c34e7c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629b7b99d54228" /><Relationship Type="http://schemas.openxmlformats.org/officeDocument/2006/relationships/notesSlide" Target="/ppt/notesSlides/notesSlide37.xml" Id="R9c100cc0843d4123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4b061050b24bac" /><Relationship Type="http://schemas.openxmlformats.org/officeDocument/2006/relationships/notesSlide" Target="/ppt/notesSlides/notesSlide38.xml" Id="Rf941196fbad24e6b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abd402504c4447" /><Relationship Type="http://schemas.openxmlformats.org/officeDocument/2006/relationships/notesSlide" Target="/ppt/notesSlides/notesSlide39.xml" Id="R5e7e772ac8534509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28c22e91a848b1" /><Relationship Type="http://schemas.openxmlformats.org/officeDocument/2006/relationships/notesSlide" Target="/ppt/notesSlides/notesSlide40.xml" Id="R574d3623ab06471f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5205182ed146f0" /><Relationship Type="http://schemas.openxmlformats.org/officeDocument/2006/relationships/notesSlide" Target="/ppt/notesSlides/notesSlide41.xml" Id="Rb0ab4fdcd92d48e2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d5f6cd738e447b" /><Relationship Type="http://schemas.openxmlformats.org/officeDocument/2006/relationships/notesSlide" Target="/ppt/notesSlides/notesSlide42.xml" Id="R96a9f55e21b44ca5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403cbc267e49f3" /><Relationship Type="http://schemas.openxmlformats.org/officeDocument/2006/relationships/notesSlide" Target="/ppt/notesSlides/notesSlide43.xml" Id="Rdb944982bb684d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8E56C0-09E1-42E6-807A-E45DCFD18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0E8381-EE19-4294-86CF-B2E33A21A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YAPAY ZEKÂ DESTEKLİ</a:t>
            </a:r>
          </a:p>
          <a:p xmlns:a="http://schemas.openxmlformats.org/drawingml/2006/main">
            <a:pPr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COĞRAFİ BİLGİ SİSTEMLERİ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C30D95-03B2-41AD-ADE8-306FADCD3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9E9652-BA84-42AB-AF6E-D07A5EBD0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Mekânsal Veri ve Veri Modelleri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0A8A49-6BB0-4123-BBA1-553701032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YBS 363 · Ankara Bilim Üniversitesi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6944BD-6643-434B-81B0-D815CD976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cadd995b834c65"/>
          <a:srcRect xmlns:a="http://schemas.openxmlformats.org/drawingml/2006/main" l="19659" t="0" r="196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14636967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355010-6014-4C92-9AF1-C89DAC451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032159-52ED-4274-B2B5-4E6B7CD53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Bu haftanın öğrenme çıktıları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A0E3BC-0FF9-413E-92AB-FEE94417D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367F59-DA4A-4EF0-B89A-7E2A1052C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92C0C6-9253-4600-A864-D580CFBAA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03CB66-BB7B-47C0-B9D8-6CABA6027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040C51-E4CF-4C84-8E34-0DAD38C0E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2871C6-18EE-4FE0-8B1F-A8D9FE18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Kavram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4A11F3-0B3A-4D97-914D-0E1765B49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Temel terimleri doğru kullanır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B26E3B-B2BB-4FCA-B9E4-7F02ADBF7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51AB33-614E-43CB-95A1-1FE00A677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A9FAF1-61F0-4246-B975-91119F3E6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EFB2FC-21F5-4C52-BD43-2151F9FD5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iş akışını yürütür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8AF785-2E14-4001-9BC9-F0898D5B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3EFD33-E522-4268-B637-C22916389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503B9B-E5A0-4213-85CE-C860FCB91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Eleştiri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7F03B7-7D1A-4F56-9D19-A89FE225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yöntem sınırlılıklarını açıklar</a:t>
            </a:r>
          </a:p>
        </p:txBody>
      </p:sp>
    </p:spTree>
    <p:extLst>
      <p:ext uri="{BB962C8B-B14F-4D97-AF65-F5344CB8AC3E}">
        <p14:creationId xmlns:p14="http://schemas.microsoft.com/office/powerpoint/2010/main" val="2454789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F159F7-9DBE-4501-9BA5-DF3A5AC12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63874B-B0C4-4C26-AA4A-6EA178B9B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Üç saatlik ders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1045FA-81D5-4E2C-85C2-2CD668DC9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AA90B2-FA66-4827-A9FA-3EFE8BC17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15B006-740C-4265-B8AA-763EE73B5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FDC80E-3929-410F-9464-D4DE87250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3399CC-A61A-49BD-BB88-475D6AC3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47637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İlk bölüm: kavramsal temel ve görsel örnekler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3F90E5-3AA2-49ED-A372-D7F7055A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2099C9-516A-4EC4-8FF7-250B34E9C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76500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İkinci bölüm: ArcGIS Pro üzerinde adım adım gösterim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BC145C-0443-4620-ACED-21E77BC9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C37688-0F58-4881-80BF-A1B6BE283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7662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Üçüncü bölüm: yönlendirilmiş laboratuvar ve değerlendirme</a:t>
            </a:r>
          </a:p>
        </p:txBody>
      </p:sp>
    </p:spTree>
    <p:extLst>
      <p:ext uri="{BB962C8B-B14F-4D97-AF65-F5344CB8AC3E}">
        <p14:creationId xmlns:p14="http://schemas.microsoft.com/office/powerpoint/2010/main" val="15217628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E4FDB7-E5B5-4042-9483-6291AF6CF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C4DF5F-2A8B-4724-AB86-EC7EC6955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6E7A22-1D55-43EA-AA18-180A6C453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Mekânsal veri yapısı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B89394-2C79-4408-8A0E-00DF46EE6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Konum, geometri, öznitelik ve zaman birlikte okunur</a:t>
            </a:r>
          </a:p>
        </p:txBody>
      </p:sp>
    </p:spTree>
    <p:extLst>
      <p:ext uri="{BB962C8B-B14F-4D97-AF65-F5344CB8AC3E}">
        <p14:creationId xmlns:p14="http://schemas.microsoft.com/office/powerpoint/2010/main" val="18133850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DB0457-1BBF-4935-8C88-DDA4F22A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18D4FB-EE0A-4799-8C07-5E18FB9F1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veri yapısı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7EC37B-9643-4C72-AA63-FEFF9A72E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F44059-FD0D-4737-9DF0-959C36F9C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BDC94F-8AED-4B74-9BB1-83C72701B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2D7F3F-ED0B-4130-B0F1-9CB48371C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A5F438-9494-4764-BD00-18B8C775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4A32CD-5AFA-455B-B504-BB2AECA4F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Konum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AE938E-AE04-47C4-8487-0BA32DA7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Koordinat veya geometri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9FFC11-8AAA-4AAB-9C93-34AF9AF10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2D6694-AC60-4D6C-B087-4C433C938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BD0C49-7883-4BB0-BD8D-59C0B31E7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Öznitelik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4F1DD3-DF34-43C6-BD10-7376EF73D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Nesneyi açıklayan alanlar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518DAC-5D61-4C6F-8D92-99BB99FB2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331692-A40D-4E5F-9011-5A11EBEEB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9BAAE8-4B13-4505-B4B8-AC296593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Zaman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E1794C-91F9-48F9-B42D-88547C1A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Gözlem ve güncelleme tarihi</a:t>
            </a:r>
          </a:p>
        </p:txBody>
      </p:sp>
    </p:spTree>
    <p:extLst>
      <p:ext uri="{BB962C8B-B14F-4D97-AF65-F5344CB8AC3E}">
        <p14:creationId xmlns:p14="http://schemas.microsoft.com/office/powerpoint/2010/main" val="8862136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2FFD8F-F1FF-4F99-AF86-6059A3918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66FE5A-A185-453F-8577-A13674859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veri yapısı: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43B5AB-26D7-4F44-A655-C2D86BB2D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A9D206-5C5E-428B-AC06-4E78823D4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555F69-B928-40DA-9314-417A3646D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FF390C-8AA3-4B9A-BDBC-880B4A1D2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8606C5-B33D-4120-9450-EE336B49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4231AF-9A17-4CCA-9432-8DEFED523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EB728B-7493-4805-A474-B989654D2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A4B9CE-F173-4DEE-943A-E3104B63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0901C1-3DD7-41AC-8EB3-D2B6F11E8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Konum: Koordinat veya geometri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D586CA-5ACB-43B3-9917-572D8611B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9EB160-8568-4F57-8CA1-F3BDFE668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Öznitelik: Nesneyi açıklayan alanlar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633069-F511-46F2-A402-2270FF1BD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69CDFA-237F-400E-B994-FCDC1B01A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Zaman: Gözlem ve güncelleme tarihi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C6D628-0231-4AD9-B336-19A6B5387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0B6651-B78B-4718-9BAF-B2202410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Data, Properties ve Fields görünümleri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9B43DE-DB31-4F1D-90BC-79BC74CFD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404528-A726-40E5-A20C-FEEC9FFF5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2E99B7-B16E-44DD-BC5C-2D8A3E7F3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73CF09-5378-4C1B-8685-D4977A639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8700173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745806-AEB9-4359-9734-16B9A421E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2CAB3F-98B2-4407-BBBF-33590D4B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veri yapısı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C9008B-5636-48C0-82E9-5902D69D6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42B3E8-B942-4F77-9A34-F8F521DC7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9E3ED3-A3BD-40A9-A327-20E3820F2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4EFF92-38D1-4772-A994-B8FE15CBE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D2DF01-182F-4A1D-95D4-FCC7FF84C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4FFCED-4F37-4981-B105-BD003F044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4E8853-9CF8-45B2-804D-E0260B726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Konum, geometri, öznitelik ve zaman birlikte okunur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A29F23-153B-43BE-BC7F-D50C9977B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37D8F2-5D7A-4789-A603-0DFCC825F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C1E7AD-C67C-4719-84B8-97FA0E000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E626F6-969D-4307-BD61-E73221EFC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Konum ve Öznitelik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922AD3-520C-4BD4-95C5-1DDB6E650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95C7DF-A8F6-4BF4-BE71-58670451B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2483ED-D3B1-45FC-8186-6B1EB5B86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D59C3D-95E2-48F8-8EF7-D19F80431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Add Data, Properties ve Fields görünümleri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A8CDD7-76F0-4194-9C77-37DDF96A0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62C7A5-FC96-4351-8E97-63CC10CDF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3FADC8-1685-4D60-8492-AE7C685AD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7AD423-DE62-40B5-9BB6-9D41754B9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DF8E87-06A3-456A-9132-2DFC178F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79D630-B00D-4FD7-B2FF-83CCBD430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8D321D-D358-4120-8975-6CFE079B0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32ED26-8A01-48AE-8B08-70FE507F8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4837007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BEDC42-0AD2-4CE7-BB51-F90B4CF06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77AB26-9D2E-429E-907B-4525F4C3B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veri yapısı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EE890C-B5E9-4A45-902D-C7B33FC59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65CC9E-F6CB-4A64-B9E5-433E6842A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60590F-BBD6-468A-8144-0B1E7F384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4B3435-0580-422C-9304-7815A9EFA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D8EB03-0431-47E3-8B94-A4559D9B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EEC6D5-8239-4395-BF71-FE1911216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9DEDD6-5CEE-4DFA-92EF-8412E9F6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konum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E26390-9B43-4E9D-B325-1996D51E5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9E8522-3C0B-4C02-85AC-69B80AA18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5B03A8-F96F-4898-9652-68C7C3345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6E3B13-63FB-4C8A-8748-CB0535B8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D431F2-5A68-461E-BBE5-B4EAEB4ED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E283E6-D182-45D0-81A9-3FACDE256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EE190E-73B0-4BC0-89DB-90A578B4B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036741-A8AB-43B0-8818-575AF1A73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Data, Properties ve Fields görünümleri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ECEE5C-A8AD-415B-A62D-367F31D1C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E4D93D-EF9D-40D5-9E66-1B3B3A180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5B69A9-A5F0-4138-A8BA-BDCFB3534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C35792-CF89-4475-A87A-6E0648060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Konum ve öznitelik arasındaki bağın kopması yanlış yorum üretir</a:t>
            </a:r>
          </a:p>
        </p:txBody>
      </p:sp>
    </p:spTree>
    <p:extLst>
      <p:ext uri="{BB962C8B-B14F-4D97-AF65-F5344CB8AC3E}">
        <p14:creationId xmlns:p14="http://schemas.microsoft.com/office/powerpoint/2010/main" val="13250124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FE3603-4C51-468A-8286-09FD4B6EB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099690-5690-48E8-A617-683E1DAB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veri yapısı: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638D5F-A712-4A35-916B-F4A802C3B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260B3F-B295-4C11-9554-0A6600F51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D3D698-0B0F-4480-AB27-4EBE611A2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936f5e5cc74171"/>
          <a:stretch xmlns:a="http://schemas.openxmlformats.org/drawingml/2006/main"/>
        </p:blipFill>
        <p:spPr>
          <a:xfrm xmlns:a="http://schemas.openxmlformats.org/drawingml/2006/main">
            <a:off x="2471057" y="1066800"/>
            <a:ext cx="7211786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0322FC-B6C8-4FA7-8C0F-EC93B214D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664770-32B7-4392-B83C-9AFDB8CF1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Konum, geometri, öznitelik ve zaman birlikte okunur</a:t>
            </a:r>
          </a:p>
        </p:txBody>
      </p:sp>
    </p:spTree>
    <p:extLst>
      <p:ext uri="{BB962C8B-B14F-4D97-AF65-F5344CB8AC3E}">
        <p14:creationId xmlns:p14="http://schemas.microsoft.com/office/powerpoint/2010/main" val="17232616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6F0992-C557-4238-831E-F3C2E348C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A09B7A-04A9-4EA1-A3F8-2E191CBB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F4D292-2115-41DD-A3F2-D1C98C9A6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Vektör veri modeli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B7F60D-B0B9-4AD6-86FB-B85C8FFA9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Ayrık coğrafi nesneler nokta, çizgi ve poligonla temsil edilir</a:t>
            </a:r>
          </a:p>
        </p:txBody>
      </p:sp>
    </p:spTree>
    <p:extLst>
      <p:ext uri="{BB962C8B-B14F-4D97-AF65-F5344CB8AC3E}">
        <p14:creationId xmlns:p14="http://schemas.microsoft.com/office/powerpoint/2010/main" val="10337620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85A0CB-B89E-4A6F-8B57-59908A9EB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DCB5EE-863B-467C-A4AD-72FEE97DF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Vektör veri modeli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ACDDA2-7872-4D32-9183-B4A72903B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BFBAB1-7676-4A26-9402-D1F166B1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BB5626-261E-4004-A958-6E166916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30C531-4522-4B23-86C5-53A93F7A5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953CEB-CA5A-4CCF-8B64-8F12EF456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D6D5F9-6A70-418D-B89C-90B8383CC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Nokta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A7345B-2D86-4CDC-8921-BB86FCF2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Tekil konumlar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072358-BEF6-4954-84A3-C4FDA1A3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F29375-FE7A-4FCF-A726-D5EF4EA7F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BF7A36-0243-4872-AAB5-2980398FD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Çizgi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60ABA5-CD31-4FC2-A87D-E7E5FE149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Bağlantı ve akış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037DD1-7303-4D7C-9C7A-3FF141B8B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F44474-5890-4AD3-8B85-D4FABC80D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884997-38BC-4576-9C10-4B182F3DF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Poligon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C5EBC7-D160-4A8D-BA62-9E7D7364D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Alan ve sınır</a:t>
            </a:r>
          </a:p>
        </p:txBody>
      </p:sp>
    </p:spTree>
    <p:extLst>
      <p:ext uri="{BB962C8B-B14F-4D97-AF65-F5344CB8AC3E}">
        <p14:creationId xmlns:p14="http://schemas.microsoft.com/office/powerpoint/2010/main" val="66286412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0FB1F7-C4A6-4455-9472-1847E67F3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6359B5-FEE2-449D-90FF-3A43D34D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Vektör veri modeli: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6B7155-BCD3-4F34-BF46-4AFA7E640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8F4676-484A-45B0-88C4-444AEA27E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5C52DF-FB95-4567-9211-A57D296E6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04F7A1-CF72-4141-B9A3-E893A2605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F9B2D1-BBC6-4CF4-8496-1B65AA063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E835D4-B204-4782-899D-3CA49611B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819822-DF70-4169-9115-55C3AB3CA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7DD856-78C5-4733-8010-111ADA4D7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B5D304-EDC8-476F-A852-82F294B80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Nokta: Tekil konumlar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7B3A8F-5EFF-40C5-BE1F-AC524D673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CB4E4D-E48C-4B0B-9C20-17DEDB209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Çizgi: Bağlantı ve akış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B4BF42-94E7-4294-82BF-36DCC0909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6BF2D8-BE3C-464F-8E36-2E44FDD33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Poligon: Alan ve sınır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2649B0-2376-4430-8BA1-6B4F2B198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BC8630-AFAD-44A0-A285-0D04A5897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Feature Class, Create Features ve Attribute Table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702B14-ED00-454F-A2E1-A0AA2D07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9DB6A6-667E-424C-B180-23A8933C4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BCB6B8-1EC3-495D-A0FB-6C7A27566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39F51E-C8D4-412B-8442-79263D9B9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03541588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AFE5FB-82B0-427E-B153-05BCF6653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A110CF-6655-4386-9BF0-5EFD3F1A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Vektör veri modeli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586FD0-3142-48CC-B99F-888C9178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DE1A14-2FDE-4116-95CE-C13A0BC2F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B75D50-FEED-42FB-8EB9-EEE12C0DE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C124B1-F902-4EC3-9AE5-AC89A4D57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1A4B76-DBD5-476E-BE78-3C62BD7C2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4C791E-D0CB-43AE-A6CC-B57F1E915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15AB90-AF19-414C-B52E-A9913E52B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Ayrık coğrafi nesneler nokta, çizgi ve poligonla temsil edilir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9EF475-CCE3-46DB-9AFA-99FFAF403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AC8249-75DB-4815-9168-8C23842D0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C146BA-73A2-4D5A-82E3-09855FA2A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6811DC-FE9D-4B2A-B66F-12B11C304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Nokta ve Çizgi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04B0F9-A89B-4915-8CE5-18127F328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FAC101-D768-4DD3-9F44-16AE9E502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396843-61EA-4A1B-8D58-8E73EAF61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40E574-EE30-4B6A-A7BD-13A9C97A2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Feature Class, Create Features ve Attribute Table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E8A2E5-BFFF-45BC-9896-72D853A7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D5F813-0A4F-438F-A1D5-B67C8146C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2A02B7-487F-40FF-BE0E-4A737EF02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E7BD5A-FCC7-4ED6-84F6-14B6FC97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45759D-F072-4812-85A7-5AFAA243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BF57B5-6DF6-491B-9E8B-59B89970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573200-C9D5-44AC-A2C7-B60C12AF9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559525-D24B-4BFF-A9C6-904DCFD11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81889723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F828FF-9F2B-4597-97E9-E04A434A4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E677D3-4414-4836-ACE2-26ACB0F6C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Vektör veri modeli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3EB8ED-164B-4724-99B6-DA92F5A4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E97063-4FDD-4053-8B80-409607D03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F1247F-57A3-4A89-A60E-BF5DF610F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EE2313-44BA-4DB3-A92F-16BFF253C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F5DA8A-2D32-4981-8B1E-9505EAD4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CDC6D9-A271-4023-9F0A-21F740FD1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5742B1-D9A1-43D2-8144-ADA4B8C80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nokta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A1570A-0BC7-4FCA-8EA0-A4DE686E5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F1F65A-9851-48F4-8F03-25A37DE8A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1D3222-C645-4E1A-87D7-BD82B75F0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8F1265-2788-4E4F-A8D0-ADB0B21F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53BDAC-5484-4A2E-9BD6-D863EF7BC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C28786-D7EE-4F08-ADBC-C0B0EBFC8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FA0654-00C4-462E-BF04-61C29C1C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9EB6B8-FE06-4FC1-AE81-B333C8EF6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Feature Class, Create Features ve Attribute Table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B2491B-212E-48D8-B51D-20945F2C1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17992E-F65F-47D6-8004-6D3C836CE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1ECB1F-B180-4DBA-92CE-19E5DE914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CA6A40-11A0-436B-9F51-3E444E248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ölçeği geometri seçimini değiştirir</a:t>
            </a:r>
          </a:p>
        </p:txBody>
      </p:sp>
    </p:spTree>
    <p:extLst>
      <p:ext uri="{BB962C8B-B14F-4D97-AF65-F5344CB8AC3E}">
        <p14:creationId xmlns:p14="http://schemas.microsoft.com/office/powerpoint/2010/main" val="73931270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00ED14-5AB9-43C5-B284-6C97C7C23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F4AE97-B116-44E9-BFF3-89B7474C1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Vektör veri modeli: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4943F5-72FC-4FC5-83D3-8F519927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5592C6-076D-49CA-9390-659B60C1E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122131-6DD1-4532-BAFD-C0C86789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fa3b9ee4184249"/>
          <a:stretch xmlns:a="http://schemas.openxmlformats.org/drawingml/2006/main"/>
        </p:blipFill>
        <p:spPr>
          <a:xfrm xmlns:a="http://schemas.openxmlformats.org/drawingml/2006/main">
            <a:off x="3734737" y="1066800"/>
            <a:ext cx="4684426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DC52A0-93FD-4802-BB41-30FDC2896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093B95-CF30-40C3-8F30-698B34D4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Ayrık coğrafi nesneler nokta, çizgi ve poligonla temsil edilir</a:t>
            </a:r>
          </a:p>
        </p:txBody>
      </p:sp>
    </p:spTree>
    <p:extLst>
      <p:ext uri="{BB962C8B-B14F-4D97-AF65-F5344CB8AC3E}">
        <p14:creationId xmlns:p14="http://schemas.microsoft.com/office/powerpoint/2010/main" val="21296540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9E6242-ECA2-4852-A5DF-12254F7EF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C29CE1-FB9B-4085-9C94-71E9A8BA2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FA9F05-87C7-4806-897C-02637EAB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Raster veri modeli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4E89D0-D29E-4E13-9D55-3AC00E933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Sürekli yüzeyler düzenli hücrelerle gösterilir</a:t>
            </a:r>
          </a:p>
        </p:txBody>
      </p:sp>
    </p:spTree>
    <p:extLst>
      <p:ext uri="{BB962C8B-B14F-4D97-AF65-F5344CB8AC3E}">
        <p14:creationId xmlns:p14="http://schemas.microsoft.com/office/powerpoint/2010/main" val="124124894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1D3F21-35CF-4745-9F4F-14EBE30DB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9828EB-B24D-4D0E-A75D-2518E0EB3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veri modeli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255E42-9F28-4E51-B620-5A6FE0785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C53068-DA84-4EC0-B1D8-C0336E13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6ED522-4D19-47D0-B5D3-319D35FFA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682492-E1E5-46B9-B389-E30703608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3AF2ED-6B37-4912-8046-6C797625A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F6E98F-0C1C-4FFD-937B-BE9084BDB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Hücre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E26145-7005-400C-BFF0-30870DD1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Tek konumda tek değer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B316DA-68F0-44E6-A9A0-9C97FBFEF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003247-0207-477A-B85C-D821BA5DC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35DD2D-448B-448C-AEA8-E08DB48FA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Çözünürlük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B3F127-9CDC-4832-8ECB-0E5F3CE4C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Hücre boyutunun ayrıntıya etkisi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3892D6-080E-4BAF-94C3-147303ED7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7A3D5A-EEE1-48E9-9822-F65C9E42E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773E64-9D88-49B0-A30F-F8191BE4C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Bant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EEDB8C-C9B4-46D4-A57F-3316A2AE6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Aynı alanın farklı ölçümleri</a:t>
            </a:r>
          </a:p>
        </p:txBody>
      </p:sp>
    </p:spTree>
    <p:extLst>
      <p:ext uri="{BB962C8B-B14F-4D97-AF65-F5344CB8AC3E}">
        <p14:creationId xmlns:p14="http://schemas.microsoft.com/office/powerpoint/2010/main" val="98515103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EF9576-0F34-4623-BE09-8492CC273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D1F990-1A34-4F6F-988A-9645B6644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veri modeli: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040FAA-46F3-4975-A997-EF6C960C5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8D6E71-FFE3-4873-B289-E4DCC7BE1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3C1FB6-C0B5-4E3E-8375-27B57F92A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5D6D79-59F5-49F5-A53B-99C531B3B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CFEAAB-0868-4B9B-8CD0-C0803C419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64AED1-2EE8-4452-9AC9-4927FDE33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4E3A04-D820-499B-849F-C82B93A48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5E2D37-C64F-4C62-8EF4-E461D5438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362CD2-68D3-41F4-8070-906648058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Hücre: Tek konumda tek değer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422BDE-7F1E-4682-9EF2-CEB1AA63B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68C796-0914-4524-BF1D-B8F2856BA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Çözünürlük: Hücre boyutunun ayrıntıya etkisi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779146-293C-44DE-AED1-565141797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EC5E8C-C52C-4B86-A713-0D9CC6A31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Bant: Aynı alanın farklı ölçümleri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E2789B-90B9-44C4-A88E-2F117BB5C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0926DA-A8E7-49AB-90B1-B0E63E6F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Properties, Pixel Inspector ve Symbology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F1B89B-091B-44BC-B62E-0EDB2371B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5EB3D1-6A9F-4AC7-A03F-E9178E913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609C6C-55C3-4C74-96A3-6F8A5D5B6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5B8794-AED9-48F1-9C5E-0C2787636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201307751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7F08452-F648-426E-B91D-2AE1CC2BC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3C2436-A536-43E1-BB44-B73F2B2CA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veri modeli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4FCE75-3B74-41DB-B698-B97FB127A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B5664C-5E03-438F-94F8-A7CC41248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99C861-DC89-404C-84C6-883F16DF0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6429C-BB09-4D73-8C61-A3537A8E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C3781C-9097-4C2E-861B-C1D353965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2C53F8-7110-483D-8E94-CF6ADF5CC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5D52AA-34D0-4860-8144-9A8D0A1C8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Sürekli yüzeyler düzenli hücrelerle gösterilir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AF2553-CE99-49DB-9275-2D7D70AAC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A08158-E3C6-4025-919F-E73849F16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B3955B-B4FA-47AD-900D-CDB478BF8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804018-A77B-4B4D-A9D3-93DE5148B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Hücre ve Çözünürlük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841759-1F4A-479A-8055-75ABD3C16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344D0E-BD41-48CC-9E86-5A3517FDE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94F38D-3954-4CEF-8217-A816F2409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AF55C3-84A7-4A99-9842-7153DED2D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Raster Properties, Pixel Inspector ve Symbology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EFADDE-F73E-4AA5-BD60-FD78A5712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6F78E7-8670-40E7-98A4-E731C8CB6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F86BC1-DC46-43B0-A7F6-CA2A95E57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4FCB15-0811-4B38-B2D0-35EEB942A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042CC3-72D9-46B0-85A3-976A92B10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DE42C1-199B-44F1-901E-8CF637D73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3F1946-2EDF-4502-ABD5-7E304B663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9E636F-C110-4690-B76C-F8BE79C8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66647689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2C4CA4-E066-490A-89BD-7A3C3682F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4366D2-A8D6-444B-BA16-140EF3E29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veri modeli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164C1B-9461-4E56-90E2-D923E640C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00E55A-B50C-467D-9A91-340557511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B1006C-F5B3-48CF-8C5A-4FE842483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35439F-418C-490E-B29B-2BCBC9A15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70700C-1585-4F7A-B119-83ABE34D5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77BA14-DE69-4038-9793-CE16FBC0D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AF1488-54B1-4102-A653-180D8B636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hücre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60F66A-BCDE-40A4-B2EC-D42147A7E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35AACC-B02B-49FB-8448-48A61C243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86C560-0C0B-4901-AF5F-74F93107F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854649-F493-4090-8512-72F2BB6BA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DDE2B2-7A60-4077-B0D3-F15169706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DDB6C8-C0B6-45E4-B422-F7514605C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ADC687-F2EB-4D51-82CD-186A3E48D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9DB1A5-02A2-4C30-AA75-6A731CEC1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Properties, Pixel Inspector ve Symbology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0B1B49-2B24-47ED-897C-9327EBFB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0E2FCB-5B87-42CE-AEB4-598BEFE4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34E6EF-D80A-4DF5-813D-5854B0BEC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DD0E0E-70C0-41E1-B4D6-98D1F709C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Farklı çözünürlükteki rasterları doğrudan karşılaştırmak yanıltıcıdır</a:t>
            </a:r>
          </a:p>
        </p:txBody>
      </p:sp>
    </p:spTree>
    <p:extLst>
      <p:ext uri="{BB962C8B-B14F-4D97-AF65-F5344CB8AC3E}">
        <p14:creationId xmlns:p14="http://schemas.microsoft.com/office/powerpoint/2010/main" val="201811836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7567C1-8B02-4015-8926-7F500E5B4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36390A-26B9-4AF3-90FA-0A58AD6E0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veri modeli: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004FFD-49B3-457B-8341-2BAD3B9AF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EF7A9A-9047-4427-8124-EC1610DB6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57DAE6-EAF0-4422-A746-63EE77C17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0249c6edfc446f"/>
          <a:stretch xmlns:a="http://schemas.openxmlformats.org/drawingml/2006/main"/>
        </p:blipFill>
        <p:spPr>
          <a:xfrm xmlns:a="http://schemas.openxmlformats.org/drawingml/2006/main">
            <a:off x="1321177" y="1066800"/>
            <a:ext cx="951154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F55B39-6275-42AD-A336-793032024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EF9461-E124-439D-80F9-4558E3419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Sürekli yüzeyler düzenli hücrelerle gösterilir</a:t>
            </a:r>
          </a:p>
        </p:txBody>
      </p:sp>
    </p:spTree>
    <p:extLst>
      <p:ext uri="{BB962C8B-B14F-4D97-AF65-F5344CB8AC3E}">
        <p14:creationId xmlns:p14="http://schemas.microsoft.com/office/powerpoint/2010/main" val="75777444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4FC05D-1374-4D5E-AB50-96DB64A97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722BE7-1E7A-45C4-AF12-0DA600B0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03AF7C-EAFF-4D12-8748-7E02ED39E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Veri formatları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DDAF42-7616-4ACF-A4BE-01FC9B87A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Format seçimi kapasite, paylaşım ve analiz gereksinimine bağlıdır</a:t>
            </a:r>
          </a:p>
        </p:txBody>
      </p:sp>
    </p:spTree>
    <p:extLst>
      <p:ext uri="{BB962C8B-B14F-4D97-AF65-F5344CB8AC3E}">
        <p14:creationId xmlns:p14="http://schemas.microsoft.com/office/powerpoint/2010/main" val="157512987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1F4032-B934-4CF5-B29A-315351B80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94CE0D-23BF-463D-B4BC-617C661AA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formatları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3FE24B-D208-4A02-8DB5-C9C8DFF90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EB255F-500E-4197-9157-3CBC5F70F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64F93-D836-4519-8976-212804CAC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4228A7-829C-454B-BF48-B664674D7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704281-8E38-4F44-B3A3-877C600B0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988DB-B0CA-4C11-B037-C73A7F2DE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Shapefile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335B47-6B78-4F3E-BDC2-51CA2B823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Yaygın ancak sınırlı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9E9FDC-E2F4-4C7D-870F-986B90E7B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F02839-A215-461A-BEA8-65195C7F4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E4807A-35DB-48C1-8326-351D34811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Geodatabase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A011D7-BC6E-4BCF-8267-351CACD4C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Zengin veri davranışı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3A426B-4EBE-4BF8-BDC1-BCE1B940D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2C2C35-CD67-48F4-941A-F80D0E782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8568B1-AB8D-4BE2-8FDB-8943DA57C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GeoTIFF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999D6A-5E2A-44CF-A8A8-EA67B83F9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Coğrafi referanslı raster</a:t>
            </a:r>
          </a:p>
        </p:txBody>
      </p:sp>
    </p:spTree>
    <p:extLst>
      <p:ext uri="{BB962C8B-B14F-4D97-AF65-F5344CB8AC3E}">
        <p14:creationId xmlns:p14="http://schemas.microsoft.com/office/powerpoint/2010/main" val="91907623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1ADD55-EC27-4A73-8056-2B8F07314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D43B2-F64A-4DD3-9526-06C58F9C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formatları: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CC59C4-E86A-4505-B0E8-C0AF5EB33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627982-8736-49DC-B416-2799FBA64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095E9E-9ABA-4F37-9BE8-C33106832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A34D64-BDCE-4712-8FE6-33B3DAFF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B0D91F-D060-417F-89A3-9F8C8FCDE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C348B6-2B50-46F0-BE61-49454A393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D03A13-8094-4F3D-B271-5A832967C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7D82AE-A9E8-4C15-B597-91EBB264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64F7EC-A3D4-40BB-BD42-91431CD3A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Shapefile: Yaygın ancak sınırlı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15AFC8-FB1A-4566-BACF-599B686AF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01BC1D-43C2-4435-AA1B-5E68ADAD1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Geodatabase: Zengin veri davranışı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51C4FA-AC51-472E-85FD-6353BF679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37C994-7C6A-4918-BDEB-319083585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GeoTIFF: Coğrafi referanslı raster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F9537E-82EA-420A-83C7-6E3BA4C4D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F86427-76DC-40ED-9B23-EB5675DA9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Catalog pane, New Geodatabase ve Export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93F7D4-5D89-463B-BF27-275ECFFDA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7EAF2D-E759-47BF-8060-CD8D9B27E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844430-B112-43ED-8C5F-800E6708F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14FE3F-C34B-4A93-B398-DBFB4293A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01965047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13EC95-224A-40A5-8828-7AD1B7AE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F4EC1B-E1A4-4B03-8E2F-E3931EC02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formatları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67154F-CD23-412A-84E0-CD62ED242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950B9A-C704-43D2-BF51-270A9B8DF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6FC270-B31F-44B2-BAF5-3F31566CA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5EFA14-2186-4280-B600-DCFF1880A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D63F3F-1AC9-48F9-8EE2-79E1D58F3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450B95-828F-46A0-862E-1A7B4BF9F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7FAEB9-52D2-418E-BC9E-A84E0D96E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997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Format seçimi kapasite, paylaşım ve analiz gereksinimine bağlıdır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87064E-12F8-4C44-B1FF-8C51ADB67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8B1778-010C-4F46-A32E-375D6C3A5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4F0FFC-239A-4B41-AF85-17A7F35E1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18F40D-5162-4C3F-B63F-5B05E2C0E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Shapefile ve Geodatabase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36C710-3840-4E03-8976-C55B7721A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EF6D33-AAEB-4014-84D6-FFD03BF76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FBB0F3-7E1C-4411-AE99-5A1E9BDF0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C6F6FA-778B-4F00-B71F-5EB6D6832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Catalog pane, New Geodatabase ve Export Features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85221E-B892-495D-9B21-B779245F9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BFBE1C-D546-4CC3-BA4F-C701E653D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C4EBBE-1FAD-42E4-8346-DDD44665B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DE667C-6375-4E6C-8E9B-E655BD1FA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199733-DB1D-49B2-B4F9-084FB9D13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50A887-772A-4A67-9743-34A7030F5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1FCC9F-9CCE-4891-A985-C1C3C6539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4E3408-ADB2-4043-B341-196D59D37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42971600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99229D-5AAF-4CD5-A7A1-27241F21D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40676C-8ED4-452B-A86D-CCBB8C95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formatları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64A295-5F91-4C8D-996E-9118A2D7A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D69F2C-C5E1-478F-8317-2D41C5AB3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66E661-8086-4900-9FCE-25E0D0D9A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D73D06-8BBE-4F97-96FF-3669B4619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4B6FC5-A3D5-43C9-AB44-6E7A572F2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6E0F64-80BF-4CA2-93AB-E85B27FA9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74E9AF-F07F-4753-A1AD-72683B06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shapefile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E3730F-A80C-4F54-9922-436083089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9AE9F7-88BE-4A04-9786-2C9FB9720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C8B3D4-C924-40E5-B9B8-9E389FC5B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A7E63E-866D-478B-B9CD-153054EA0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9F01BC-404F-4A21-978F-20E805F18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251A88-028E-4A9F-B735-AD7FA597C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6B1DAF-5F93-4C77-80A7-DF96CAB68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A61C0A-F449-429B-8D65-94622C729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Catalog pane, New Geodatabase ve Export Features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EF91BD-765B-4AD6-BEAE-5E482AB4B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ACAC20-D12A-4067-871C-2C9E083C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13728B-6121-489D-A87D-60748367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839198-33D1-410D-8E42-3D10D2C37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Dosya uzantısı veri kalitesini garanti etmez</a:t>
            </a:r>
          </a:p>
        </p:txBody>
      </p:sp>
    </p:spTree>
    <p:extLst>
      <p:ext uri="{BB962C8B-B14F-4D97-AF65-F5344CB8AC3E}">
        <p14:creationId xmlns:p14="http://schemas.microsoft.com/office/powerpoint/2010/main" val="85214161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7FC843-4CC3-459F-AF18-829EBA54F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2B836C-1CFF-417C-837D-8CB6592F4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formatları: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5330E1-02B3-40BD-8394-E2E9FD3D7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A44438-B34A-4F8B-AEFF-3B4A7BC10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D133F8-2D24-4CCD-B4C1-0252CF245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fb6b502ce34463"/>
          <a:stretch xmlns:a="http://schemas.openxmlformats.org/drawingml/2006/main"/>
        </p:blipFill>
        <p:spPr>
          <a:xfrm xmlns:a="http://schemas.openxmlformats.org/drawingml/2006/main">
            <a:off x="1397342" y="1066800"/>
            <a:ext cx="935921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DA1D58-8CCF-4EE0-8779-1E2534242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966F79-0174-4AEA-BB11-516DA0DF5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Format seçimi kapasite, paylaşım ve analiz gereksinimine bağlıdır</a:t>
            </a:r>
          </a:p>
        </p:txBody>
      </p:sp>
    </p:spTree>
    <p:extLst>
      <p:ext uri="{BB962C8B-B14F-4D97-AF65-F5344CB8AC3E}">
        <p14:creationId xmlns:p14="http://schemas.microsoft.com/office/powerpoint/2010/main" val="182129115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F0F681-2D02-4420-A691-B6D548F3C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9CBE85-EB67-4FEB-88F8-1DF47D367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E39A1A-3F06-4C4B-A9A1-AE244B57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Ölçek ve doğruluk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80323D-D186-4F1C-B7D8-A8AB9606E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Konumsal doğruluk ile harita ölçeği birlikte değerlendirilir</a:t>
            </a:r>
          </a:p>
        </p:txBody>
      </p:sp>
    </p:spTree>
    <p:extLst>
      <p:ext uri="{BB962C8B-B14F-4D97-AF65-F5344CB8AC3E}">
        <p14:creationId xmlns:p14="http://schemas.microsoft.com/office/powerpoint/2010/main" val="43522446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17F9FD-3CCF-4653-880B-030759156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9B4720-7936-4EEE-B74A-B5D02E246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 ve doğruluk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548917-1D2D-49D9-A8BF-A5AC98B12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1BCCA0-158C-4E97-8A1D-123039A0C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1AB86-773F-4445-9167-6AF787887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66358E-80AE-4025-9557-19720FB02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4C1A11-9582-46DE-A120-6A456A694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55DF2F-0DC0-420E-A9AB-9F0B602E3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C01CA4-BA8F-4ADF-864F-AEFCF48CC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Gösterim ayrıntısı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1F7EB7-B6DF-4C76-A501-F3E53A10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17D4B0-8CF9-44B4-B310-BAE1EEA8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E6B7F5-E262-4F2A-A3AA-40F1325C2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Doğruluk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C18313-35ED-4681-BFF5-E9576F9FB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Gerçek konuma yakınlık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126123-3036-416C-921C-D26223080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3A70BC-0264-4468-83E2-3368CB55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944C15-5C2C-4533-A0AF-5DED18A15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Hassasiyet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2740FF-899E-45A5-81A0-E3A68E4FC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Ölçümün tekrar edilebilirliği</a:t>
            </a:r>
          </a:p>
        </p:txBody>
      </p:sp>
    </p:spTree>
    <p:extLst>
      <p:ext uri="{BB962C8B-B14F-4D97-AF65-F5344CB8AC3E}">
        <p14:creationId xmlns:p14="http://schemas.microsoft.com/office/powerpoint/2010/main" val="204327759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E91CE8-9E86-4793-897E-40EF35C90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BA0B05-E4DB-4CB8-8C61-11A5B3F20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 ve doğruluk: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9F980E-3FA0-4464-9CF4-9AAF7DDC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9BAC1-B4F6-4635-9B2E-F0B97420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1BEE09-74CC-4E15-BE58-D3563D918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538B54-BBEB-4A14-88BC-F73877116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0BC9DC-6467-4291-85AA-8BC1F8067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E1102F-50D5-48BF-B418-06F7D57DA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6D46F9-53F1-44CA-AE39-8C752FE8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A6D45B-2EA0-4496-BA69-6AF0C3C1D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3E6062-5B99-405E-B57C-5E512A26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Ölçek: Gösterim ayrıntısı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2AF22B-7999-4B12-87FF-2889C5437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8CE163-AEC4-4D0E-A023-EB30E47DC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Doğruluk: Gerçek konuma yakınlık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465F02-4266-4D27-9752-7294B13D4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0493BF-AA8B-43E7-B1EC-F5AE08319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Hassasiyet: Ölçümün tekrar edilebilirliği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E9D890-F49A-4BE0-AC4C-AE71CE33D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601FCE-D852-4513-98C1-6FE3A89AB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Properties, Measure ve metadata inceleme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695A9B-521D-4F68-ACB0-9C84474AF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5F4B48-CB63-416D-8099-7DB3D849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32312A-8BC6-41EF-8F71-3622EB66D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0BB951-73E6-444C-A4D8-430A148A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2109196090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A23CB0-FABB-4C62-8F29-A120D77F1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2F63E4-2790-492F-8924-D9FC020EC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 ve doğruluk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DE8767-A2FF-4EAE-B730-4F9A5DE90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D1C5CD-30C1-45D5-87DE-DCF3E62C1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473D30-A60D-47D0-AA41-7541B4E0C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949F22-F170-429C-8DD5-25F0F8591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9AE7F1-467A-4953-922A-DDD65ABFA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59E0AA-EA7B-4EE0-988D-BE1DFABBC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23B0AF-8A7E-4E74-84BE-EA4372922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Konumsal doğruluk ile harita ölçeği birlikte değerlendirilir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E1A4B3-C8A3-42CB-8A5D-F7A26E15A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556D2B-48E6-4B08-8E52-77E5DD207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9AD38A-5D0D-419D-98C0-F0630A839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1887AE-D6E8-4F6C-A6CC-D7D7E879E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Ölçek ve Doğruluk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99F753-11BD-42A9-AF33-ADC099E1C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F538F4-4FE4-4C9A-98A5-D2D3B5251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9A505F-831A-470D-A463-12D0DE60B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F65DC7-9797-4858-B721-1D7B75B1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Map Properties, Measure ve metadata inceleme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F83A23-9F42-4FF8-A5B2-1C648B7A2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481F39-E9FF-4AD0-A245-011736B74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BD8AB3-3E81-451E-9C9E-5EB7B72B6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8BF609-D999-41DB-B468-63937098F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4EC7A1-6AAE-4ADA-9302-3C070F770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142799-CA57-4A8B-9D77-344A488F4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B5CE00-9049-4E3E-9E52-D0027C8F6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F3AEE5-DFF5-45C9-B54F-36FF84250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83780081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BDA7F7-B88B-4402-8156-AA9C8CFC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16C3E2-B5AC-45E4-8630-D8459FF6D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 ve doğruluk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3B0999-C519-43A5-8E5D-98AFCF163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74E120-B15A-4A98-8494-0D2EDFA92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8753D8-CF14-446D-AD9E-3BBBB20F1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3A38B4-1BBE-4C48-B76C-BCA599EFE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5C2D55-A1E7-4CFC-B4F1-84990FDBC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A0E21B-8836-4776-8390-36E7219E5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AEF5B5-E719-49B5-92B5-B7964BC76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ölçek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CDACB2-DFEA-4580-9AED-E161A5CF6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D2ED36-3BD7-4433-833A-7E9139B59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CEF005-27FE-41B2-9613-C465C079C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57870D-891B-4E89-B208-7F08BA00E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405F9C-B832-483C-B0A4-D125B3885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CACDA8-9B07-4A89-B75A-A966DA3A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04ECDD-CA70-463D-9FF3-6DD69547A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5C8CD2-BD63-4BA0-844D-56C6C3C59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Properties, Measure ve metadata inceleme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D9A91A-4BC2-415B-B6D6-D43C3CBF8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999E7D-5874-4B8F-9508-CEDA3FE24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4111E7-774E-4A84-AEE7-83F13EB53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C9396E-26E6-4F56-879A-22F9E55F0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Büyük ölçekte üretilen karar küçük ölçekli veriye dayandırılmamalıdır</a:t>
            </a:r>
          </a:p>
        </p:txBody>
      </p:sp>
    </p:spTree>
    <p:extLst>
      <p:ext uri="{BB962C8B-B14F-4D97-AF65-F5344CB8AC3E}">
        <p14:creationId xmlns:p14="http://schemas.microsoft.com/office/powerpoint/2010/main" val="707922636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47ADE8-2D6B-4F7D-A3CF-15FBF3A1B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4195E1-4A8D-4F50-8163-0A4A4B179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 ve doğruluk: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706806-94F7-4070-9424-D3425873D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4DF600-79E1-4BE1-9C8E-930E75410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02B2A0-088D-47F2-8B5E-87BA932FE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d2c1b1229342b3"/>
          <a:stretch xmlns:a="http://schemas.openxmlformats.org/drawingml/2006/main"/>
        </p:blipFill>
        <p:spPr>
          <a:xfrm xmlns:a="http://schemas.openxmlformats.org/drawingml/2006/main">
            <a:off x="552450" y="1110762"/>
            <a:ext cx="11049000" cy="4674577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257D13-E083-4112-BC3F-68980DB53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63ABE8-74F5-4E9C-AF0B-02776E28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Konumsal doğruluk ile harita ölçeği birlikte değerlendirilir</a:t>
            </a:r>
          </a:p>
        </p:txBody>
      </p:sp>
    </p:spTree>
    <p:extLst>
      <p:ext uri="{BB962C8B-B14F-4D97-AF65-F5344CB8AC3E}">
        <p14:creationId xmlns:p14="http://schemas.microsoft.com/office/powerpoint/2010/main" val="23781226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10C72B-F8BE-4A1F-8716-0F5A94417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D2DCB8-2E60-47F7-8537-F076D5E27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LABORATUVAR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79A53E-1EC5-444D-AFA2-6149C165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Yönlendirilmiş 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7A10EC-1B36-4190-939E-C0AC5AE8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Ankara için farklı formatlardaki vektör ve raster verileri ArcGIS Pro'ya ekleyip veri sözlüğü hazırlama</a:t>
            </a:r>
          </a:p>
        </p:txBody>
      </p:sp>
    </p:spTree>
    <p:extLst>
      <p:ext uri="{BB962C8B-B14F-4D97-AF65-F5344CB8AC3E}">
        <p14:creationId xmlns:p14="http://schemas.microsoft.com/office/powerpoint/2010/main" val="1689622912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A82770-0BEE-44AD-8BA4-3EF0DDEBD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DE7850-705A-410D-91F6-FE96765DA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işlem planı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C16176-DD93-45C7-946A-1E158704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578C1D-DA7A-4F0B-8007-68805024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79C171-C6B8-4F14-9532-D7D2AC55F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8230E5-9C13-45AE-84BA-8657DAC58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90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63BC0E-2841-4888-98B3-304F217D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0953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klasörünü ve geodatabase'i hazırlayın.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8D9674-2191-4A12-A0E6-3452FEB24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9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3AADB2-7762-40AA-BB4C-D80ED2AAF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9145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Ankara için farklı formatlardaki vektör ve raster verileri ArcGIS Pro'ya ekleyip veri sözlüğü hazırlama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B0AFCC-4685-4CF9-B437-04943D838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28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D1EE11-62F8-47A5-A527-8E074F82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7336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 sonuçları harita ve tablo üzerinden kontrol edin.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4AA0C8-9E78-49FE-BF56-4E21089B5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480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D208CD-A221-437C-930F-000729395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528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İşlem geçmişini ve parametreleri kaydedin.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46B5EA-9D81-4C6E-8820-BB7CFDE07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672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D28623-9DAA-4322-BE9E-845F590DB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3719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 haritaya kısa yöntem ve sınırlılık notu ekleyin.</a:t>
            </a:r>
          </a:p>
        </p:txBody>
      </p:sp>
    </p:spTree>
    <p:extLst>
      <p:ext uri="{BB962C8B-B14F-4D97-AF65-F5344CB8AC3E}">
        <p14:creationId xmlns:p14="http://schemas.microsoft.com/office/powerpoint/2010/main" val="1849159432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A997BC-4BDC-4F6B-B5FF-EF3B98ED4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9C6328-53F1-4F0C-BD11-7C3F4CEB7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teslim paketi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3848E1-3124-456C-9709-FF8D8EC6A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F19FBE-EC63-4717-A8F1-F3EF85AC1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718AA7-9D8B-4870-815C-438CA92F7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304D6A-9E3C-4A64-B9CB-4880E729B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ECF324-656F-4146-B751-F8A41A539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D3A8CA-9C71-4460-9EE2-A8FD140A6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F0051D-E727-4AE7-819B-5AEA2E6B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Başlık, lejant, ölçek ve kaynak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CCE177-B2A9-44C1-B051-E15B59587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CC1339-6278-4E9C-9553-FF72D9C93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91B64D-2928-4937-9124-81D440D96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Kanıt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8ECB14-4DCD-488A-9382-37D2FFE48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parametreleri veya notebook çıktısı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4F2992-73F9-4419-BCF1-B2CBF1F3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402F74-FAAB-49CA-B666-35492ECB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418021-6293-43E6-B22D-0E49C638B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9A89D6-EE99-4E83-8276-9942B3E8A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150-200 kelimelik bulgu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8038579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1F550F-1B56-4753-98AB-2B35E5055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77A6E9-2373-491A-BAC7-79A718C74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 kontrol listesi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4B8072-956A-426D-B08C-916FE6A0C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9E5ECD-7B20-4BC8-86A6-7BDACA91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916C48-2A26-4D52-84A3-0C372FCD9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455B81-1A13-4869-B34B-EFE93E1AF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ABE425-83DE-4234-8048-2C2194AC2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17E765-98B6-48A8-B88F-3A2F2A46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Girdi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D73F1C-8DA3-452A-996F-0B18CA830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 katman, alan ve koordinat sistemi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435625-8B3F-42C4-9A5D-AAEAB727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26666F-C912-4124-8C2E-D10F38A9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D4A133-3E98-403E-B03F-19EBB5FD4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B091EC-C459-4558-986A-02D2AFABF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kayıtlı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DEEBDD-4635-445E-B221-C23359292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E29A92-FA60-4115-8122-DE638CE17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B4F363-1CFE-4B67-AA07-0930EC040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Çıktı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2C2ADC-0CEE-4F5C-94B5-136DE7CE2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Harita, tablo ve yorum birbiriyle tutarlı</a:t>
            </a:r>
          </a:p>
        </p:txBody>
      </p:sp>
    </p:spTree>
    <p:extLst>
      <p:ext uri="{BB962C8B-B14F-4D97-AF65-F5344CB8AC3E}">
        <p14:creationId xmlns:p14="http://schemas.microsoft.com/office/powerpoint/2010/main" val="1508926585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2BA88C-3989-4D20-AA2D-488049586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C26D8B-858C-4D78-BE67-02DD3A35F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Dönem projesi bağlantısı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A11072-792D-48D2-B84D-08BECD6EC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E977AE-2B11-4CC4-84D1-1419D59A4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A00EB6-7DB2-4CC6-964A-931005115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046511-79A8-42CA-B92E-D3EA2768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72628E-5315-4371-B0C5-708F3693D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2400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 haftanın kavramlarından hangisi proje probleminiz için zorunlu?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156791-0683-4843-BA9D-A309CD860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19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8F100C-8FDB-4B23-95B5-312401F7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veri veya yöntem kararınızı en fazla etkileyebilir?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54EFF1-1D5E-474B-B957-A0B14C14A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19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BAC8EB-7676-47C4-8278-011A63426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 haftaya ait bir kalite kontrol maddesini proje günlüğüne ekleyin.</a:t>
            </a:r>
          </a:p>
        </p:txBody>
      </p:sp>
    </p:spTree>
    <p:extLst>
      <p:ext uri="{BB962C8B-B14F-4D97-AF65-F5344CB8AC3E}">
        <p14:creationId xmlns:p14="http://schemas.microsoft.com/office/powerpoint/2010/main" val="521080472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05AF43-78F6-4E05-9DE3-CE885F1DA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3E20ED-F512-47B5-A2B2-E45722FB5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FE9E5C-A06F-4B93-A75F-90377286B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979106-B72C-43C0-8FE3-383CCBAD8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D0F54C-5D63-4590-A65A-218291086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1E2C7A-DDDA-4B2C-A6D8-281FB5110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veri yapısı konusunda en önemli başlangıç kararı hangisidir?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F997F2-63DA-455D-842F-8B3860FBA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CAD072-D6E8-488A-846E-6D3768276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018BDA-2D04-479E-A51C-9E52E2D6C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renk seçmek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CB16BD-043E-460A-9828-BC7C4E30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CCFB69-E0DA-4D54-A98A-DA4FF8B32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5F17B1-88CC-465A-B242-BF778D73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Problem ve veri gereksinimini tanımlamak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55427E-499D-4087-8899-F32CAB8D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B9BBAA-367A-4431-9667-1C77308B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0FBA6E-D00F-463B-8483-CA0450EC6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En karmaşık aracı kullanmak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7702FA-E317-4AFD-ADFA-70EF238C5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F71761-CF37-4135-9AE0-A98DD0CC3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AA2B2E-F294-4781-A74E-962C6D20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Çıktıyı kontrol etmeden paylaşmak</a:t>
            </a:r>
          </a:p>
        </p:txBody>
      </p:sp>
    </p:spTree>
    <p:extLst>
      <p:ext uri="{BB962C8B-B14F-4D97-AF65-F5344CB8AC3E}">
        <p14:creationId xmlns:p14="http://schemas.microsoft.com/office/powerpoint/2010/main" val="331314346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699C06-C323-49AD-8B8D-E9D695286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DACEEE-06E3-418F-87CC-1B65F238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E60B47-7476-42F1-8589-F67E87169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D40D1D-1B62-4D63-BC33-33FB324D4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A6F4EC-8FF7-4ED5-BEE4-A19A48EBD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3E2D60-B63B-4399-99CC-944C61F6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Aşağıdakilerden hangisi raster veri modeli çalışmasında kaliteyi en çok güçlendirir?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402F54-4B44-45A1-B048-A4284389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254BD4-97B4-4624-987A-5C92A4BC9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E4032A-95F7-4688-8766-653E00ADD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Parametreleri kaydetmek ve sonucu doğrulamak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0C28EB-E2DF-4E86-B8E0-B5584C88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8C04F0-10A5-4806-819F-DA8C5255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9C251D-C6EC-48D9-802F-7117156F6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 adlarını değiştirmemek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46BE89-6A38-4A4B-8D25-18A9153B5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93F65E-E45B-4FA7-9D27-32A888A7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359434-4FB7-4586-87A2-D4D64E0BC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tek ölçüt kullanmak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D7FD22-9E46-4D76-937D-11C85F0F5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024378-4F65-4041-BCF4-6068E687A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7E1934-91E9-4A86-8CCD-E19881B9A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Haritayı mümkün olduğunca renkli yapmak</a:t>
            </a:r>
          </a:p>
        </p:txBody>
      </p:sp>
    </p:spTree>
    <p:extLst>
      <p:ext uri="{BB962C8B-B14F-4D97-AF65-F5344CB8AC3E}">
        <p14:creationId xmlns:p14="http://schemas.microsoft.com/office/powerpoint/2010/main" val="452038444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E16E74-147E-4D9E-812D-9027567FC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208027-AE19-4EA7-A941-E48742D4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E0EF50-66DF-48DF-8605-343E8AE3A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BE0229-B89E-4D2A-9797-36F3D4CA2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62AE80-45AF-42F9-8405-77707ACB5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79822A-4B7C-438C-B7DC-FC41075C3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Bir ArcGIS Pro aracının çalışması neden tek başına doğru sonuç kanıtı değildir?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0E40D7-895D-495A-BC71-3D296F391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04B981-2E91-4AD4-8B7B-3C1426D42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E1FE90-C4FE-41E3-9EA3-CB3D8D9F0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Araçlar yalnız rasterla çalıştığı için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89F44B-404F-406E-B7A2-2905B0EF3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EBCCBA-F2B9-450D-A921-469F74450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33F359-D0ED-44D4-9071-CA578194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dosyası çok büyük olabileceği için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045A30-3022-48B3-8D23-EC26FBACE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DB3D80-7EAE-40A8-A4E8-8E54EF77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73F47E-3EB6-4A72-A31D-914F70BE0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Veri, ölçek, parametre ve doğrulama sonucu etkilediği için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942A74-DF0F-4989-9D52-69EFB378F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EE55A1-F503-437B-B00B-72C8EA86A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9D60E2-0F3F-4E78-9846-2536B4BD5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Haritada kuzey oku bulunmadığı için</a:t>
            </a:r>
          </a:p>
        </p:txBody>
      </p:sp>
    </p:spTree>
    <p:extLst>
      <p:ext uri="{BB962C8B-B14F-4D97-AF65-F5344CB8AC3E}">
        <p14:creationId xmlns:p14="http://schemas.microsoft.com/office/powerpoint/2010/main" val="695609664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E256D1-FD27-49CA-B17B-AECF0A43C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5E9E94-FEB8-43CD-984C-8E7194292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 ÖZETİ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BF583D-AC13-423B-A4F0-C4A8D1C19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933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Mekânsal Veri ve Veri Modelleri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17178F-846A-435B-BCAC-24954B670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3E2C75-C159-46D7-800E-6067AEE71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veri yapısı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0EF695-29F2-47D5-99C1-0B4FCCE11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6C9527-5711-4A3D-9586-76A0036C7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Vektör veri modeli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34D459-0584-4F69-9870-58A20B189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06DFA7-AB62-4B66-AA36-1170B6C34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14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veri modeli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4FF74E-4735-4490-8572-0FC9C56E7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81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98531B-5F67-4F6F-9143-FDA4F929B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86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formatları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114674-DD0A-4839-BE58-8D59423A3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100C43-2AA5-4FF5-83FD-1EF027E1A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Ölçek ve doğruluk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A1F023-253D-4E6A-BDDC-D60958D64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92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Gelecek haftaya hazırlık: kavramları uygulama dosyanızda tekrar edin</a:t>
            </a:r>
          </a:p>
        </p:txBody>
      </p:sp>
    </p:spTree>
    <p:extLst>
      <p:ext uri="{BB962C8B-B14F-4D97-AF65-F5344CB8AC3E}">
        <p14:creationId xmlns:p14="http://schemas.microsoft.com/office/powerpoint/2010/main" val="1236539123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869D1F-FA64-483A-B644-B6C024001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DDBB80-98AD-4F0E-93CA-3B01CE11E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Kaynaklar ve ileri okuma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7165CF-BE43-466D-B49B-B2193A13F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0EE607-8421-47A3-A43A-9184240FE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C0B4A8-1721-40AD-B321-4E253ABF3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061E10-765F-460D-A470-AD64C08EE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A471A9-BE95-490D-A6D5-1CA0E5A46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3811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https://pro.arcgis.com/en/pro-app/3.5/help/data/geodatabases/overview/what-is-a-geodatabase-.htm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68A9BE-CF15-4DF1-AC58-F9E67B845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526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3E2375-53D8-4515-A45A-9EDE5236B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2574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3.5 Documentation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5E759C-A576-4DF2-BA73-F5B96491C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289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26540E-071F-4A0C-BB8F-0BA527330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337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Kullanıcı tarafından sağlanan GIS ders notları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1BB9F8-7646-40AB-BA4A-3DE5A56B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052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F13BBA-868F-4874-A0C7-B4885248F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0100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Ders içi uygulama verileri ve konuşmacı notları</a:t>
            </a:r>
          </a:p>
        </p:txBody>
      </p:sp>
    </p:spTree>
    <p:extLst>
      <p:ext uri="{BB962C8B-B14F-4D97-AF65-F5344CB8AC3E}">
        <p14:creationId xmlns:p14="http://schemas.microsoft.com/office/powerpoint/2010/main" val="4179978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2026-09-20T12:07:23.6440000Z</dcterms:created>
  <dcterms:modified xsi:type="dcterms:W3CDTF">2026-09-20T12:07:23.6440000Z</dcterms:modified>
</coreProperties>
</file>