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 bookmarkIdSeed="8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8" r:id="rId2"/>
    <p:sldId id="1317" r:id="rId3"/>
    <p:sldId id="1454" r:id="rId4"/>
    <p:sldId id="1375" r:id="rId5"/>
    <p:sldId id="1441" r:id="rId6"/>
    <p:sldId id="1442" r:id="rId7"/>
    <p:sldId id="1443" r:id="rId8"/>
    <p:sldId id="1444" r:id="rId9"/>
    <p:sldId id="1445" r:id="rId10"/>
    <p:sldId id="1446" r:id="rId11"/>
    <p:sldId id="1447" r:id="rId12"/>
    <p:sldId id="1448" r:id="rId13"/>
    <p:sldId id="1449" r:id="rId14"/>
    <p:sldId id="1450" r:id="rId15"/>
    <p:sldId id="1451" r:id="rId16"/>
    <p:sldId id="1452" r:id="rId17"/>
    <p:sldId id="1453" r:id="rId18"/>
    <p:sldId id="1270" r:id="rId19"/>
  </p:sldIdLst>
  <p:sldSz cx="12192000" cy="6858000"/>
  <p:notesSz cx="6858000" cy="9144000"/>
  <p:embeddedFontLst>
    <p:embeddedFont>
      <p:font typeface="Bebas Kai" panose="020B0604020202020204" charset="-94"/>
      <p:regular r:id="rId22"/>
    </p:embeddedFont>
    <p:embeddedFont>
      <p:font typeface="Cambria" panose="02040503050406030204" pitchFamily="18" charset="0"/>
      <p:regular r:id="rId23"/>
      <p:bold r:id="rId24"/>
      <p:italic r:id="rId25"/>
      <p:boldItalic r:id="rId26"/>
    </p:embeddedFont>
    <p:embeddedFont>
      <p:font typeface="Oswald" panose="00000500000000000000" pitchFamily="2" charset="-94"/>
      <p:regular r:id="rId27"/>
      <p:bold r:id="rId28"/>
    </p:embeddedFont>
    <p:embeddedFont>
      <p:font typeface="Oswald Medium" panose="00000600000000000000" pitchFamily="2" charset="-94"/>
      <p:regular r:id="rId29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5135FBDB-D62D-42A2-99B8-5BC1B0154A2C}">
          <p14:sldIdLst>
            <p14:sldId id="258"/>
            <p14:sldId id="1317"/>
            <p14:sldId id="1454"/>
            <p14:sldId id="1375"/>
            <p14:sldId id="1441"/>
            <p14:sldId id="1442"/>
            <p14:sldId id="1443"/>
            <p14:sldId id="1444"/>
            <p14:sldId id="1445"/>
            <p14:sldId id="1446"/>
            <p14:sldId id="1447"/>
            <p14:sldId id="1448"/>
            <p14:sldId id="1449"/>
            <p14:sldId id="1450"/>
            <p14:sldId id="1451"/>
            <p14:sldId id="1452"/>
            <p14:sldId id="1453"/>
            <p14:sldId id="1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1980" userDrawn="1">
          <p15:clr>
            <a:srgbClr val="A4A3A4"/>
          </p15:clr>
        </p15:guide>
        <p15:guide id="4" pos="567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CC"/>
    <a:srgbClr val="CCFFFF"/>
    <a:srgbClr val="0D0D0D"/>
    <a:srgbClr val="010101"/>
    <a:srgbClr val="000000"/>
    <a:srgbClr val="020202"/>
    <a:srgbClr val="070707"/>
    <a:srgbClr val="040404"/>
    <a:srgbClr val="030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2" autoAdjust="0"/>
    <p:restoredTop sz="93197" autoAdjust="0"/>
  </p:normalViewPr>
  <p:slideViewPr>
    <p:cSldViewPr snapToGrid="0" snapToObjects="1" showGuides="1">
      <p:cViewPr varScale="1">
        <p:scale>
          <a:sx n="83" d="100"/>
          <a:sy n="83" d="100"/>
        </p:scale>
        <p:origin x="595" y="48"/>
      </p:cViewPr>
      <p:guideLst>
        <p:guide orient="horz" pos="2137"/>
        <p:guide pos="3840"/>
        <p:guide pos="1980"/>
        <p:guide pos="567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9" d="100"/>
          <a:sy n="109" d="100"/>
        </p:scale>
        <p:origin x="412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994C5B1-5D64-DD4B-84CE-49467066B0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8A759C-D84B-4B42-8853-5AD67C22976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2DC6E-1291-DF47-962B-9B9061A83F1C}" type="datetimeFigureOut">
              <a:rPr lang="es-ES" smtClean="0">
                <a:latin typeface="Arial" panose="020B0604020202020204" pitchFamily="34" charset="0"/>
              </a:rPr>
              <a:t>01/02/2025</a:t>
            </a:fld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AD584F3-7A75-DD44-B0D1-77A51EC8604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45AAE84-ECC6-E14F-A668-AAE3D721860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41CD7D-B8C2-994D-ACDC-667552003B3D}" type="slidenum">
              <a:rPr lang="es-ES" smtClean="0">
                <a:latin typeface="Arial" panose="020B0604020202020204" pitchFamily="34" charset="0"/>
              </a:rPr>
              <a:t>‹#›</a:t>
            </a:fld>
            <a:endParaRPr lang="es-E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0815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79F28-E98A-4489-9609-397574D65B0B}" type="datetimeFigureOut">
              <a:rPr lang="tr-TR" smtClean="0"/>
              <a:t>1.02.2025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C790BA-AB68-43E9-A8CB-55A0BDB47C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062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C790BA-AB68-43E9-A8CB-55A0BDB47CF1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999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mask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9528D0E8-2A0B-C649-8858-224708176E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79159" y="1"/>
            <a:ext cx="5512759" cy="6879706"/>
          </a:xfrm>
          <a:custGeom>
            <a:avLst/>
            <a:gdLst>
              <a:gd name="connsiteX0" fmla="*/ 4887968 w 5512759"/>
              <a:gd name="connsiteY0" fmla="*/ 0 h 6872471"/>
              <a:gd name="connsiteX1" fmla="*/ 5510449 w 5512759"/>
              <a:gd name="connsiteY1" fmla="*/ 0 h 6872471"/>
              <a:gd name="connsiteX2" fmla="*/ 5509034 w 5512759"/>
              <a:gd name="connsiteY2" fmla="*/ 1710229 h 6872471"/>
              <a:gd name="connsiteX3" fmla="*/ 5512759 w 5512759"/>
              <a:gd name="connsiteY3" fmla="*/ 5162245 h 6872471"/>
              <a:gd name="connsiteX4" fmla="*/ 5511344 w 5512759"/>
              <a:gd name="connsiteY4" fmla="*/ 6872471 h 6872471"/>
              <a:gd name="connsiteX5" fmla="*/ 3379767 w 5512759"/>
              <a:gd name="connsiteY5" fmla="*/ 6872471 h 6872471"/>
              <a:gd name="connsiteX6" fmla="*/ 3078404 w 5512759"/>
              <a:gd name="connsiteY6" fmla="*/ 6857254 h 6872471"/>
              <a:gd name="connsiteX7" fmla="*/ 0 w 5512759"/>
              <a:gd name="connsiteY7" fmla="*/ 3445957 h 6872471"/>
              <a:gd name="connsiteX8" fmla="*/ 3429000 w 5512759"/>
              <a:gd name="connsiteY8" fmla="*/ 16957 h 6872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12759" h="6872471">
                <a:moveTo>
                  <a:pt x="4887968" y="0"/>
                </a:moveTo>
                <a:lnTo>
                  <a:pt x="5510449" y="0"/>
                </a:lnTo>
                <a:lnTo>
                  <a:pt x="5509034" y="1710229"/>
                </a:lnTo>
                <a:cubicBezTo>
                  <a:pt x="5509546" y="2859002"/>
                  <a:pt x="5512247" y="4013471"/>
                  <a:pt x="5512759" y="5162245"/>
                </a:cubicBezTo>
                <a:lnTo>
                  <a:pt x="5511344" y="6872471"/>
                </a:lnTo>
                <a:lnTo>
                  <a:pt x="3379767" y="6872471"/>
                </a:lnTo>
                <a:lnTo>
                  <a:pt x="3078404" y="6857254"/>
                </a:lnTo>
                <a:cubicBezTo>
                  <a:pt x="1349310" y="6681655"/>
                  <a:pt x="0" y="5221382"/>
                  <a:pt x="0" y="3445957"/>
                </a:cubicBezTo>
                <a:cubicBezTo>
                  <a:pt x="0" y="1552171"/>
                  <a:pt x="1535214" y="16957"/>
                  <a:pt x="3429000" y="16957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C121EFA1-0660-7245-815A-090D8A0705B4}"/>
              </a:ext>
            </a:extLst>
          </p:cNvPr>
          <p:cNvCxnSpPr/>
          <p:nvPr userDrawn="1"/>
        </p:nvCxnSpPr>
        <p:spPr>
          <a:xfrm flipH="1">
            <a:off x="11897450" y="425584"/>
            <a:ext cx="2945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1F56A115-5BB6-284D-8F6A-B2B73D8A5C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684" y="240918"/>
            <a:ext cx="3042444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400" b="0" i="0" spc="60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</a:defRPr>
            </a:lvl1pPr>
            <a:lvl2pPr marL="457200" indent="0">
              <a:buNone/>
              <a:defRPr>
                <a:latin typeface="Bebas Kai" pitchFamily="82" charset="77"/>
              </a:defRPr>
            </a:lvl2pPr>
            <a:lvl3pPr marL="914400" indent="0">
              <a:buNone/>
              <a:defRPr>
                <a:latin typeface="Bebas Kai" pitchFamily="82" charset="77"/>
              </a:defRPr>
            </a:lvl3pPr>
            <a:lvl4pPr marL="1371600" indent="0">
              <a:buNone/>
              <a:defRPr>
                <a:latin typeface="Bebas Kai" pitchFamily="82" charset="77"/>
              </a:defRPr>
            </a:lvl4pPr>
            <a:lvl5pPr marL="18288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  <p:sp>
        <p:nvSpPr>
          <p:cNvPr id="22" name="Marcador de posición de imagen 21">
            <a:extLst>
              <a:ext uri="{FF2B5EF4-FFF2-40B4-BE49-F238E27FC236}">
                <a16:creationId xmlns:a16="http://schemas.microsoft.com/office/drawing/2014/main" id="{8B69E1D2-DE1C-024E-BBA6-E08578A0A3F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9692" y="4000500"/>
            <a:ext cx="2339408" cy="2339408"/>
          </a:xfrm>
          <a:custGeom>
            <a:avLst/>
            <a:gdLst>
              <a:gd name="connsiteX0" fmla="*/ 1806008 w 3612016"/>
              <a:gd name="connsiteY0" fmla="*/ 0 h 3612016"/>
              <a:gd name="connsiteX1" fmla="*/ 3612016 w 3612016"/>
              <a:gd name="connsiteY1" fmla="*/ 1806008 h 3612016"/>
              <a:gd name="connsiteX2" fmla="*/ 1806008 w 3612016"/>
              <a:gd name="connsiteY2" fmla="*/ 3612016 h 3612016"/>
              <a:gd name="connsiteX3" fmla="*/ 0 w 3612016"/>
              <a:gd name="connsiteY3" fmla="*/ 1806008 h 3612016"/>
              <a:gd name="connsiteX4" fmla="*/ 1806008 w 3612016"/>
              <a:gd name="connsiteY4" fmla="*/ 0 h 3612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2016" h="3612016">
                <a:moveTo>
                  <a:pt x="1806008" y="0"/>
                </a:moveTo>
                <a:cubicBezTo>
                  <a:pt x="2803439" y="0"/>
                  <a:pt x="3612016" y="808577"/>
                  <a:pt x="3612016" y="1806008"/>
                </a:cubicBezTo>
                <a:cubicBezTo>
                  <a:pt x="3612016" y="2803439"/>
                  <a:pt x="2803439" y="3612016"/>
                  <a:pt x="1806008" y="3612016"/>
                </a:cubicBezTo>
                <a:cubicBezTo>
                  <a:pt x="808577" y="3612016"/>
                  <a:pt x="0" y="2803439"/>
                  <a:pt x="0" y="1806008"/>
                </a:cubicBezTo>
                <a:cubicBezTo>
                  <a:pt x="0" y="808577"/>
                  <a:pt x="808577" y="0"/>
                  <a:pt x="1806008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</a:p>
          <a:p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7" name="Marcador de número de diapositiva 9">
            <a:extLst>
              <a:ext uri="{FF2B5EF4-FFF2-40B4-BE49-F238E27FC236}">
                <a16:creationId xmlns:a16="http://schemas.microsoft.com/office/drawing/2014/main" id="{ACDDCF05-3029-D141-965D-567ABF48D331}"/>
              </a:ext>
            </a:extLst>
          </p:cNvPr>
          <p:cNvSpPr txBox="1">
            <a:spLocks/>
          </p:cNvSpPr>
          <p:nvPr userDrawn="1"/>
        </p:nvSpPr>
        <p:spPr>
          <a:xfrm>
            <a:off x="11131826" y="252432"/>
            <a:ext cx="765624" cy="32389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540E274-C6F5-7D40-AAE8-F8E74B52E2D5}" type="slidenum">
              <a:rPr lang="es-ES" sz="1800" b="0" i="0" spc="300" smtClean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cs typeface="Consolas" panose="020B0609020204030204" pitchFamily="49" charset="0"/>
              </a:rPr>
              <a:pPr algn="r"/>
              <a:t>‹#›</a:t>
            </a:fld>
            <a:endParaRPr lang="es-ES" sz="18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Oswald" pitchFamily="2" charset="77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88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mask-righ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3A168206-BBEC-0344-A602-829CDB5C19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79159" y="1"/>
            <a:ext cx="5512759" cy="6879706"/>
          </a:xfrm>
          <a:custGeom>
            <a:avLst/>
            <a:gdLst>
              <a:gd name="connsiteX0" fmla="*/ 4887968 w 5512759"/>
              <a:gd name="connsiteY0" fmla="*/ 0 h 6872471"/>
              <a:gd name="connsiteX1" fmla="*/ 5510449 w 5512759"/>
              <a:gd name="connsiteY1" fmla="*/ 0 h 6872471"/>
              <a:gd name="connsiteX2" fmla="*/ 5509034 w 5512759"/>
              <a:gd name="connsiteY2" fmla="*/ 1710229 h 6872471"/>
              <a:gd name="connsiteX3" fmla="*/ 5512759 w 5512759"/>
              <a:gd name="connsiteY3" fmla="*/ 5162245 h 6872471"/>
              <a:gd name="connsiteX4" fmla="*/ 5511344 w 5512759"/>
              <a:gd name="connsiteY4" fmla="*/ 6872471 h 6872471"/>
              <a:gd name="connsiteX5" fmla="*/ 3379767 w 5512759"/>
              <a:gd name="connsiteY5" fmla="*/ 6872471 h 6872471"/>
              <a:gd name="connsiteX6" fmla="*/ 3078404 w 5512759"/>
              <a:gd name="connsiteY6" fmla="*/ 6857254 h 6872471"/>
              <a:gd name="connsiteX7" fmla="*/ 0 w 5512759"/>
              <a:gd name="connsiteY7" fmla="*/ 3445957 h 6872471"/>
              <a:gd name="connsiteX8" fmla="*/ 3429000 w 5512759"/>
              <a:gd name="connsiteY8" fmla="*/ 16957 h 6872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12759" h="6872471">
                <a:moveTo>
                  <a:pt x="4887968" y="0"/>
                </a:moveTo>
                <a:lnTo>
                  <a:pt x="5510449" y="0"/>
                </a:lnTo>
                <a:lnTo>
                  <a:pt x="5509034" y="1710229"/>
                </a:lnTo>
                <a:cubicBezTo>
                  <a:pt x="5509546" y="2859002"/>
                  <a:pt x="5512247" y="4013471"/>
                  <a:pt x="5512759" y="5162245"/>
                </a:cubicBezTo>
                <a:lnTo>
                  <a:pt x="5511344" y="6872471"/>
                </a:lnTo>
                <a:lnTo>
                  <a:pt x="3379767" y="6872471"/>
                </a:lnTo>
                <a:lnTo>
                  <a:pt x="3078404" y="6857254"/>
                </a:lnTo>
                <a:cubicBezTo>
                  <a:pt x="1349310" y="6681655"/>
                  <a:pt x="0" y="5221382"/>
                  <a:pt x="0" y="3445957"/>
                </a:cubicBezTo>
                <a:cubicBezTo>
                  <a:pt x="0" y="1552171"/>
                  <a:pt x="1535214" y="16957"/>
                  <a:pt x="3429000" y="16957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028EA0B3-BC8C-6142-87B7-2AD2DD9C2051}"/>
              </a:ext>
            </a:extLst>
          </p:cNvPr>
          <p:cNvCxnSpPr/>
          <p:nvPr userDrawn="1"/>
        </p:nvCxnSpPr>
        <p:spPr>
          <a:xfrm flipH="1">
            <a:off x="11897450" y="425584"/>
            <a:ext cx="2945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7CDAF087-8003-5E46-A72B-E9CBF6EFD7AD}"/>
              </a:ext>
            </a:extLst>
          </p:cNvPr>
          <p:cNvSpPr txBox="1">
            <a:spLocks/>
          </p:cNvSpPr>
          <p:nvPr userDrawn="1"/>
        </p:nvSpPr>
        <p:spPr>
          <a:xfrm>
            <a:off x="11131826" y="252432"/>
            <a:ext cx="765624" cy="32389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540E274-C6F5-7D40-AAE8-F8E74B52E2D5}" type="slidenum">
              <a:rPr lang="es-ES" sz="1800" b="0" i="0" spc="300" smtClean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cs typeface="Consolas" panose="020B0609020204030204" pitchFamily="49" charset="0"/>
              </a:rPr>
              <a:pPr algn="r"/>
              <a:t>‹#›</a:t>
            </a:fld>
            <a:endParaRPr lang="es-ES" sz="18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Oswald" pitchFamily="2" charset="77"/>
              <a:cs typeface="Consolas" panose="020B0609020204030204" pitchFamily="49" charset="0"/>
            </a:endParaRPr>
          </a:p>
        </p:txBody>
      </p:sp>
      <p:sp>
        <p:nvSpPr>
          <p:cNvPr id="11" name="Marcador de texto 13">
            <a:extLst>
              <a:ext uri="{FF2B5EF4-FFF2-40B4-BE49-F238E27FC236}">
                <a16:creationId xmlns:a16="http://schemas.microsoft.com/office/drawing/2014/main" id="{DDCC12D5-EE91-4E47-AFDD-53C74229D7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684" y="240918"/>
            <a:ext cx="3042444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400" b="0" i="0" spc="60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</a:defRPr>
            </a:lvl1pPr>
            <a:lvl2pPr marL="457200" indent="0">
              <a:buNone/>
              <a:defRPr>
                <a:latin typeface="Bebas Kai" pitchFamily="82" charset="77"/>
              </a:defRPr>
            </a:lvl2pPr>
            <a:lvl3pPr marL="914400" indent="0">
              <a:buNone/>
              <a:defRPr>
                <a:latin typeface="Bebas Kai" pitchFamily="82" charset="77"/>
              </a:defRPr>
            </a:lvl3pPr>
            <a:lvl4pPr marL="1371600" indent="0">
              <a:buNone/>
              <a:defRPr>
                <a:latin typeface="Bebas Kai" pitchFamily="82" charset="77"/>
              </a:defRPr>
            </a:lvl4pPr>
            <a:lvl5pPr marL="18288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</p:spTree>
    <p:extLst>
      <p:ext uri="{BB962C8B-B14F-4D97-AF65-F5344CB8AC3E}">
        <p14:creationId xmlns:p14="http://schemas.microsoft.com/office/powerpoint/2010/main" val="389682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-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0AC09B4D-F42F-714A-848A-CE26871CDE1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08588" y="1879600"/>
            <a:ext cx="1339850" cy="1684338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Marcador de posición de imagen 9">
            <a:extLst>
              <a:ext uri="{FF2B5EF4-FFF2-40B4-BE49-F238E27FC236}">
                <a16:creationId xmlns:a16="http://schemas.microsoft.com/office/drawing/2014/main" id="{6203C20F-E878-7745-A366-EB1EEA4CAB9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815388" y="1879600"/>
            <a:ext cx="1339850" cy="1684338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2" name="Marcador de posición de imagen 9">
            <a:extLst>
              <a:ext uri="{FF2B5EF4-FFF2-40B4-BE49-F238E27FC236}">
                <a16:creationId xmlns:a16="http://schemas.microsoft.com/office/drawing/2014/main" id="{B9F55B83-D026-7544-BF73-70F5BFCBAA0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208588" y="4279900"/>
            <a:ext cx="1339850" cy="1684338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3" name="Marcador de posición de imagen 9">
            <a:extLst>
              <a:ext uri="{FF2B5EF4-FFF2-40B4-BE49-F238E27FC236}">
                <a16:creationId xmlns:a16="http://schemas.microsoft.com/office/drawing/2014/main" id="{9C3D87E3-091F-AC41-95B4-2D73D9F0D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815388" y="4279900"/>
            <a:ext cx="1339850" cy="1684338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9A35D9AE-BFB8-1B43-9EB7-82FB380413C3}"/>
              </a:ext>
            </a:extLst>
          </p:cNvPr>
          <p:cNvCxnSpPr/>
          <p:nvPr userDrawn="1"/>
        </p:nvCxnSpPr>
        <p:spPr>
          <a:xfrm flipH="1">
            <a:off x="11897450" y="425584"/>
            <a:ext cx="2945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9">
            <a:extLst>
              <a:ext uri="{FF2B5EF4-FFF2-40B4-BE49-F238E27FC236}">
                <a16:creationId xmlns:a16="http://schemas.microsoft.com/office/drawing/2014/main" id="{85D425BC-40F0-6D44-82AC-03D116BAE309}"/>
              </a:ext>
            </a:extLst>
          </p:cNvPr>
          <p:cNvSpPr txBox="1">
            <a:spLocks/>
          </p:cNvSpPr>
          <p:nvPr userDrawn="1"/>
        </p:nvSpPr>
        <p:spPr>
          <a:xfrm>
            <a:off x="11131826" y="252432"/>
            <a:ext cx="765624" cy="32389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540E274-C6F5-7D40-AAE8-F8E74B52E2D5}" type="slidenum">
              <a:rPr lang="es-ES" sz="1800" b="0" i="0" spc="300" smtClean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cs typeface="Consolas" panose="020B0609020204030204" pitchFamily="49" charset="0"/>
              </a:rPr>
              <a:pPr algn="r"/>
              <a:t>‹#›</a:t>
            </a:fld>
            <a:endParaRPr lang="es-ES" sz="18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Oswald" pitchFamily="2" charset="77"/>
              <a:cs typeface="Consolas" panose="020B0609020204030204" pitchFamily="49" charset="0"/>
            </a:endParaRPr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7D6B23A4-0F69-0F47-8859-5AFA13FB6E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684" y="240918"/>
            <a:ext cx="3042444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400" b="0" i="0" spc="60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</a:defRPr>
            </a:lvl1pPr>
            <a:lvl2pPr marL="457200" indent="0">
              <a:buNone/>
              <a:defRPr>
                <a:latin typeface="Bebas Kai" pitchFamily="82" charset="77"/>
              </a:defRPr>
            </a:lvl2pPr>
            <a:lvl3pPr marL="914400" indent="0">
              <a:buNone/>
              <a:defRPr>
                <a:latin typeface="Bebas Kai" pitchFamily="82" charset="77"/>
              </a:defRPr>
            </a:lvl3pPr>
            <a:lvl4pPr marL="1371600" indent="0">
              <a:buNone/>
              <a:defRPr>
                <a:latin typeface="Bebas Kai" pitchFamily="82" charset="77"/>
              </a:defRPr>
            </a:lvl4pPr>
            <a:lvl5pPr marL="18288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</p:spTree>
    <p:extLst>
      <p:ext uri="{BB962C8B-B14F-4D97-AF65-F5344CB8AC3E}">
        <p14:creationId xmlns:p14="http://schemas.microsoft.com/office/powerpoint/2010/main" val="4033445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A1F7809-82AE-CB46-8BAB-0FD8AC0DD0F3}"/>
              </a:ext>
            </a:extLst>
          </p:cNvPr>
          <p:cNvSpPr/>
          <p:nvPr userDrawn="1"/>
        </p:nvSpPr>
        <p:spPr>
          <a:xfrm>
            <a:off x="8446576" y="0"/>
            <a:ext cx="3745423" cy="68699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Marcador de posición de imagen 9">
            <a:extLst>
              <a:ext uri="{FF2B5EF4-FFF2-40B4-BE49-F238E27FC236}">
                <a16:creationId xmlns:a16="http://schemas.microsoft.com/office/drawing/2014/main" id="{6F9A8907-94C5-6A44-8667-BEF088CBAF4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446574" y="-1"/>
            <a:ext cx="3745425" cy="1816259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4C47773C-5BDE-1A4C-8BF7-928712EE80FB}"/>
              </a:ext>
            </a:extLst>
          </p:cNvPr>
          <p:cNvCxnSpPr/>
          <p:nvPr userDrawn="1"/>
        </p:nvCxnSpPr>
        <p:spPr>
          <a:xfrm flipH="1">
            <a:off x="11897450" y="425584"/>
            <a:ext cx="2945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arcador de número de diapositiva 9">
            <a:extLst>
              <a:ext uri="{FF2B5EF4-FFF2-40B4-BE49-F238E27FC236}">
                <a16:creationId xmlns:a16="http://schemas.microsoft.com/office/drawing/2014/main" id="{D3413417-2D71-8341-BC2A-E2EDCFBE22EB}"/>
              </a:ext>
            </a:extLst>
          </p:cNvPr>
          <p:cNvSpPr txBox="1">
            <a:spLocks/>
          </p:cNvSpPr>
          <p:nvPr userDrawn="1"/>
        </p:nvSpPr>
        <p:spPr>
          <a:xfrm>
            <a:off x="11131826" y="252432"/>
            <a:ext cx="765624" cy="32389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540E274-C6F5-7D40-AAE8-F8E74B52E2D5}" type="slidenum">
              <a:rPr lang="es-ES" sz="1800" b="0" i="0" spc="300" smtClean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cs typeface="Consolas" panose="020B0609020204030204" pitchFamily="49" charset="0"/>
              </a:rPr>
              <a:pPr algn="r"/>
              <a:t>‹#›</a:t>
            </a:fld>
            <a:endParaRPr lang="es-ES" sz="18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Oswald" pitchFamily="2" charset="77"/>
              <a:cs typeface="Consolas" panose="020B0609020204030204" pitchFamily="49" charset="0"/>
            </a:endParaRPr>
          </a:p>
        </p:txBody>
      </p:sp>
      <p:sp>
        <p:nvSpPr>
          <p:cNvPr id="12" name="Marcador de texto 13">
            <a:extLst>
              <a:ext uri="{FF2B5EF4-FFF2-40B4-BE49-F238E27FC236}">
                <a16:creationId xmlns:a16="http://schemas.microsoft.com/office/drawing/2014/main" id="{C96F1A72-AFC7-434E-933D-572130FE48E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684" y="240918"/>
            <a:ext cx="3042444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400" b="0" i="0" spc="60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</a:defRPr>
            </a:lvl1pPr>
            <a:lvl2pPr marL="457200" indent="0">
              <a:buNone/>
              <a:defRPr>
                <a:latin typeface="Bebas Kai" pitchFamily="82" charset="77"/>
              </a:defRPr>
            </a:lvl2pPr>
            <a:lvl3pPr marL="914400" indent="0">
              <a:buNone/>
              <a:defRPr>
                <a:latin typeface="Bebas Kai" pitchFamily="82" charset="77"/>
              </a:defRPr>
            </a:lvl3pPr>
            <a:lvl4pPr marL="1371600" indent="0">
              <a:buNone/>
              <a:defRPr>
                <a:latin typeface="Bebas Kai" pitchFamily="82" charset="77"/>
              </a:defRPr>
            </a:lvl4pPr>
            <a:lvl5pPr marL="18288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</p:spTree>
    <p:extLst>
      <p:ext uri="{BB962C8B-B14F-4D97-AF65-F5344CB8AC3E}">
        <p14:creationId xmlns:p14="http://schemas.microsoft.com/office/powerpoint/2010/main" val="52900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áfico 16">
            <a:extLst>
              <a:ext uri="{FF2B5EF4-FFF2-40B4-BE49-F238E27FC236}">
                <a16:creationId xmlns:a16="http://schemas.microsoft.com/office/drawing/2014/main" id="{983BFF8A-5CB0-8944-B133-8711959CEB60}"/>
              </a:ext>
            </a:extLst>
          </p:cNvPr>
          <p:cNvSpPr/>
          <p:nvPr userDrawn="1"/>
        </p:nvSpPr>
        <p:spPr>
          <a:xfrm rot="10800000">
            <a:off x="-11876" y="-4751"/>
            <a:ext cx="5512842" cy="6886943"/>
          </a:xfrm>
          <a:custGeom>
            <a:avLst/>
            <a:gdLst>
              <a:gd name="connsiteX0" fmla="*/ 3429000 w 6858000"/>
              <a:gd name="connsiteY0" fmla="*/ 6858000 h 6858000"/>
              <a:gd name="connsiteX1" fmla="*/ 0 w 6858000"/>
              <a:gd name="connsiteY1" fmla="*/ 3429000 h 6858000"/>
              <a:gd name="connsiteX2" fmla="*/ 3429000 w 6858000"/>
              <a:gd name="connsiteY2" fmla="*/ 0 h 6858000"/>
              <a:gd name="connsiteX3" fmla="*/ 6858000 w 6858000"/>
              <a:gd name="connsiteY3" fmla="*/ 0 h 6858000"/>
              <a:gd name="connsiteX4" fmla="*/ 6858000 w 6858000"/>
              <a:gd name="connsiteY4" fmla="*/ 6858000 h 6858000"/>
              <a:gd name="connsiteX5" fmla="*/ 3429000 w 6858000"/>
              <a:gd name="connsiteY5" fmla="*/ 6858000 h 6858000"/>
              <a:gd name="connsiteX0" fmla="*/ 3429000 w 6858000"/>
              <a:gd name="connsiteY0" fmla="*/ 6858000 h 6874626"/>
              <a:gd name="connsiteX1" fmla="*/ 0 w 6858000"/>
              <a:gd name="connsiteY1" fmla="*/ 3429000 h 6874626"/>
              <a:gd name="connsiteX2" fmla="*/ 3429000 w 6858000"/>
              <a:gd name="connsiteY2" fmla="*/ 0 h 6874626"/>
              <a:gd name="connsiteX3" fmla="*/ 6858000 w 6858000"/>
              <a:gd name="connsiteY3" fmla="*/ 0 h 6874626"/>
              <a:gd name="connsiteX4" fmla="*/ 5095702 w 6858000"/>
              <a:gd name="connsiteY4" fmla="*/ 6874626 h 6874626"/>
              <a:gd name="connsiteX5" fmla="*/ 3429000 w 6858000"/>
              <a:gd name="connsiteY5" fmla="*/ 6858000 h 6874626"/>
              <a:gd name="connsiteX0" fmla="*/ 3429000 w 5112327"/>
              <a:gd name="connsiteY0" fmla="*/ 6858000 h 6874626"/>
              <a:gd name="connsiteX1" fmla="*/ 0 w 5112327"/>
              <a:gd name="connsiteY1" fmla="*/ 3429000 h 6874626"/>
              <a:gd name="connsiteX2" fmla="*/ 3429000 w 5112327"/>
              <a:gd name="connsiteY2" fmla="*/ 0 h 6874626"/>
              <a:gd name="connsiteX3" fmla="*/ 5112327 w 5112327"/>
              <a:gd name="connsiteY3" fmla="*/ 33251 h 6874626"/>
              <a:gd name="connsiteX4" fmla="*/ 5095702 w 5112327"/>
              <a:gd name="connsiteY4" fmla="*/ 6874626 h 6874626"/>
              <a:gd name="connsiteX5" fmla="*/ 3429000 w 5112327"/>
              <a:gd name="connsiteY5" fmla="*/ 6858000 h 6874626"/>
              <a:gd name="connsiteX0" fmla="*/ 3429000 w 5095903"/>
              <a:gd name="connsiteY0" fmla="*/ 6858000 h 6874626"/>
              <a:gd name="connsiteX1" fmla="*/ 0 w 5095903"/>
              <a:gd name="connsiteY1" fmla="*/ 3429000 h 6874626"/>
              <a:gd name="connsiteX2" fmla="*/ 3429000 w 5095903"/>
              <a:gd name="connsiteY2" fmla="*/ 0 h 6874626"/>
              <a:gd name="connsiteX3" fmla="*/ 4995949 w 5095903"/>
              <a:gd name="connsiteY3" fmla="*/ 16625 h 6874626"/>
              <a:gd name="connsiteX4" fmla="*/ 5095702 w 5095903"/>
              <a:gd name="connsiteY4" fmla="*/ 6874626 h 6874626"/>
              <a:gd name="connsiteX5" fmla="*/ 3429000 w 5095903"/>
              <a:gd name="connsiteY5" fmla="*/ 6858000 h 6874626"/>
              <a:gd name="connsiteX0" fmla="*/ 3429000 w 5096182"/>
              <a:gd name="connsiteY0" fmla="*/ 6874626 h 6891252"/>
              <a:gd name="connsiteX1" fmla="*/ 0 w 5096182"/>
              <a:gd name="connsiteY1" fmla="*/ 3445626 h 6891252"/>
              <a:gd name="connsiteX2" fmla="*/ 3429000 w 5096182"/>
              <a:gd name="connsiteY2" fmla="*/ 16626 h 6891252"/>
              <a:gd name="connsiteX3" fmla="*/ 5062451 w 5096182"/>
              <a:gd name="connsiteY3" fmla="*/ 0 h 6891252"/>
              <a:gd name="connsiteX4" fmla="*/ 5095702 w 5096182"/>
              <a:gd name="connsiteY4" fmla="*/ 6891252 h 6891252"/>
              <a:gd name="connsiteX5" fmla="*/ 3429000 w 5096182"/>
              <a:gd name="connsiteY5" fmla="*/ 6874626 h 6891252"/>
              <a:gd name="connsiteX0" fmla="*/ 3429000 w 5096280"/>
              <a:gd name="connsiteY0" fmla="*/ 6866534 h 6883160"/>
              <a:gd name="connsiteX1" fmla="*/ 0 w 5096280"/>
              <a:gd name="connsiteY1" fmla="*/ 3437534 h 6883160"/>
              <a:gd name="connsiteX2" fmla="*/ 3429000 w 5096280"/>
              <a:gd name="connsiteY2" fmla="*/ 8534 h 6883160"/>
              <a:gd name="connsiteX3" fmla="*/ 5070543 w 5096280"/>
              <a:gd name="connsiteY3" fmla="*/ 0 h 6883160"/>
              <a:gd name="connsiteX4" fmla="*/ 5095702 w 5096280"/>
              <a:gd name="connsiteY4" fmla="*/ 6883160 h 6883160"/>
              <a:gd name="connsiteX5" fmla="*/ 3429000 w 5096280"/>
              <a:gd name="connsiteY5" fmla="*/ 6866534 h 6883160"/>
              <a:gd name="connsiteX0" fmla="*/ 3429000 w 5097206"/>
              <a:gd name="connsiteY0" fmla="*/ 6858442 h 6875068"/>
              <a:gd name="connsiteX1" fmla="*/ 0 w 5097206"/>
              <a:gd name="connsiteY1" fmla="*/ 3429442 h 6875068"/>
              <a:gd name="connsiteX2" fmla="*/ 3429000 w 5097206"/>
              <a:gd name="connsiteY2" fmla="*/ 442 h 6875068"/>
              <a:gd name="connsiteX3" fmla="*/ 5094819 w 5097206"/>
              <a:gd name="connsiteY3" fmla="*/ 0 h 6875068"/>
              <a:gd name="connsiteX4" fmla="*/ 5095702 w 5097206"/>
              <a:gd name="connsiteY4" fmla="*/ 6875068 h 6875068"/>
              <a:gd name="connsiteX5" fmla="*/ 3429000 w 5097206"/>
              <a:gd name="connsiteY5" fmla="*/ 6858442 h 6875068"/>
              <a:gd name="connsiteX0" fmla="*/ 3429000 w 5511391"/>
              <a:gd name="connsiteY0" fmla="*/ 6858442 h 6863193"/>
              <a:gd name="connsiteX1" fmla="*/ 0 w 5511391"/>
              <a:gd name="connsiteY1" fmla="*/ 3429442 h 6863193"/>
              <a:gd name="connsiteX2" fmla="*/ 3429000 w 5511391"/>
              <a:gd name="connsiteY2" fmla="*/ 442 h 6863193"/>
              <a:gd name="connsiteX3" fmla="*/ 5094819 w 5511391"/>
              <a:gd name="connsiteY3" fmla="*/ 0 h 6863193"/>
              <a:gd name="connsiteX4" fmla="*/ 5511338 w 5511391"/>
              <a:gd name="connsiteY4" fmla="*/ 6863193 h 6863193"/>
              <a:gd name="connsiteX5" fmla="*/ 3429000 w 5511391"/>
              <a:gd name="connsiteY5" fmla="*/ 6858442 h 6863193"/>
              <a:gd name="connsiteX0" fmla="*/ 3429000 w 5512842"/>
              <a:gd name="connsiteY0" fmla="*/ 6882192 h 6886943"/>
              <a:gd name="connsiteX1" fmla="*/ 0 w 5512842"/>
              <a:gd name="connsiteY1" fmla="*/ 3453192 h 6886943"/>
              <a:gd name="connsiteX2" fmla="*/ 3429000 w 5512842"/>
              <a:gd name="connsiteY2" fmla="*/ 24192 h 6886943"/>
              <a:gd name="connsiteX3" fmla="*/ 5510455 w 5512842"/>
              <a:gd name="connsiteY3" fmla="*/ 0 h 6886943"/>
              <a:gd name="connsiteX4" fmla="*/ 5511338 w 5512842"/>
              <a:gd name="connsiteY4" fmla="*/ 6886943 h 6886943"/>
              <a:gd name="connsiteX5" fmla="*/ 3429000 w 5512842"/>
              <a:gd name="connsiteY5" fmla="*/ 6882192 h 6886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12842" h="6886943">
                <a:moveTo>
                  <a:pt x="3429000" y="6882192"/>
                </a:moveTo>
                <a:cubicBezTo>
                  <a:pt x="1535214" y="6882192"/>
                  <a:pt x="0" y="5346978"/>
                  <a:pt x="0" y="3453192"/>
                </a:cubicBezTo>
                <a:cubicBezTo>
                  <a:pt x="0" y="1559406"/>
                  <a:pt x="1535214" y="24192"/>
                  <a:pt x="3429000" y="24192"/>
                </a:cubicBezTo>
                <a:lnTo>
                  <a:pt x="5510455" y="0"/>
                </a:lnTo>
                <a:cubicBezTo>
                  <a:pt x="5504913" y="2280458"/>
                  <a:pt x="5516880" y="4606485"/>
                  <a:pt x="5511338" y="6886943"/>
                </a:cubicBezTo>
                <a:lnTo>
                  <a:pt x="3429000" y="68821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8" name="Marcador de posición de imagen 9">
            <a:extLst>
              <a:ext uri="{FF2B5EF4-FFF2-40B4-BE49-F238E27FC236}">
                <a16:creationId xmlns:a16="http://schemas.microsoft.com/office/drawing/2014/main" id="{8CDAC202-F6DE-ED45-AAE5-1BDD4ADD184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39799" y="1701021"/>
            <a:ext cx="3098799" cy="4047066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E4F574CE-04D4-8040-B167-F7E97568A05A}"/>
              </a:ext>
            </a:extLst>
          </p:cNvPr>
          <p:cNvCxnSpPr/>
          <p:nvPr userDrawn="1"/>
        </p:nvCxnSpPr>
        <p:spPr>
          <a:xfrm flipH="1">
            <a:off x="11897450" y="425584"/>
            <a:ext cx="2945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arcador de número de diapositiva 9">
            <a:extLst>
              <a:ext uri="{FF2B5EF4-FFF2-40B4-BE49-F238E27FC236}">
                <a16:creationId xmlns:a16="http://schemas.microsoft.com/office/drawing/2014/main" id="{73E0A9E4-E673-0348-96EC-913FB0AD6386}"/>
              </a:ext>
            </a:extLst>
          </p:cNvPr>
          <p:cNvSpPr txBox="1">
            <a:spLocks/>
          </p:cNvSpPr>
          <p:nvPr userDrawn="1"/>
        </p:nvSpPr>
        <p:spPr>
          <a:xfrm>
            <a:off x="11131826" y="252432"/>
            <a:ext cx="765624" cy="32389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540E274-C6F5-7D40-AAE8-F8E74B52E2D5}" type="slidenum">
              <a:rPr lang="es-ES" sz="1800" b="0" i="0" spc="300" smtClean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cs typeface="Consolas" panose="020B0609020204030204" pitchFamily="49" charset="0"/>
              </a:rPr>
              <a:pPr algn="r"/>
              <a:t>‹#›</a:t>
            </a:fld>
            <a:endParaRPr lang="es-ES" sz="18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Oswald" pitchFamily="2" charset="77"/>
              <a:cs typeface="Consolas" panose="020B0609020204030204" pitchFamily="49" charset="0"/>
            </a:endParaRPr>
          </a:p>
        </p:txBody>
      </p:sp>
      <p:sp>
        <p:nvSpPr>
          <p:cNvPr id="12" name="Marcador de texto 13">
            <a:extLst>
              <a:ext uri="{FF2B5EF4-FFF2-40B4-BE49-F238E27FC236}">
                <a16:creationId xmlns:a16="http://schemas.microsoft.com/office/drawing/2014/main" id="{DAE3C658-EAB4-2443-BCAC-A3E3FB28EC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684" y="240918"/>
            <a:ext cx="3042444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400" b="0" i="0" spc="60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</a:defRPr>
            </a:lvl1pPr>
            <a:lvl2pPr marL="457200" indent="0">
              <a:buNone/>
              <a:defRPr>
                <a:latin typeface="Bebas Kai" pitchFamily="82" charset="77"/>
              </a:defRPr>
            </a:lvl2pPr>
            <a:lvl3pPr marL="914400" indent="0">
              <a:buNone/>
              <a:defRPr>
                <a:latin typeface="Bebas Kai" pitchFamily="82" charset="77"/>
              </a:defRPr>
            </a:lvl3pPr>
            <a:lvl4pPr marL="1371600" indent="0">
              <a:buNone/>
              <a:defRPr>
                <a:latin typeface="Bebas Kai" pitchFamily="82" charset="77"/>
              </a:defRPr>
            </a:lvl4pPr>
            <a:lvl5pPr marL="18288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</p:spTree>
    <p:extLst>
      <p:ext uri="{BB962C8B-B14F-4D97-AF65-F5344CB8AC3E}">
        <p14:creationId xmlns:p14="http://schemas.microsoft.com/office/powerpoint/2010/main" val="327367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-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F0DB74E1-8E18-5543-A146-69091537A94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70812" y="1323038"/>
            <a:ext cx="1593087" cy="1593087"/>
          </a:xfrm>
          <a:custGeom>
            <a:avLst/>
            <a:gdLst>
              <a:gd name="connsiteX0" fmla="*/ 1806008 w 3612016"/>
              <a:gd name="connsiteY0" fmla="*/ 0 h 3612016"/>
              <a:gd name="connsiteX1" fmla="*/ 3612016 w 3612016"/>
              <a:gd name="connsiteY1" fmla="*/ 1806008 h 3612016"/>
              <a:gd name="connsiteX2" fmla="*/ 1806008 w 3612016"/>
              <a:gd name="connsiteY2" fmla="*/ 3612016 h 3612016"/>
              <a:gd name="connsiteX3" fmla="*/ 0 w 3612016"/>
              <a:gd name="connsiteY3" fmla="*/ 1806008 h 3612016"/>
              <a:gd name="connsiteX4" fmla="*/ 1806008 w 3612016"/>
              <a:gd name="connsiteY4" fmla="*/ 0 h 3612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2016" h="3612016">
                <a:moveTo>
                  <a:pt x="1806008" y="0"/>
                </a:moveTo>
                <a:cubicBezTo>
                  <a:pt x="2803439" y="0"/>
                  <a:pt x="3612016" y="808577"/>
                  <a:pt x="3612016" y="1806008"/>
                </a:cubicBezTo>
                <a:cubicBezTo>
                  <a:pt x="3612016" y="2803439"/>
                  <a:pt x="2803439" y="3612016"/>
                  <a:pt x="1806008" y="3612016"/>
                </a:cubicBezTo>
                <a:cubicBezTo>
                  <a:pt x="808577" y="3612016"/>
                  <a:pt x="0" y="2803439"/>
                  <a:pt x="0" y="1806008"/>
                </a:cubicBezTo>
                <a:cubicBezTo>
                  <a:pt x="0" y="808577"/>
                  <a:pt x="808577" y="0"/>
                  <a:pt x="180600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mage</a:t>
            </a:r>
            <a:endParaRPr lang="es-ES" dirty="0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E04DCE5C-0FBB-2446-BF75-2C546C1DD6D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006847" y="1323038"/>
            <a:ext cx="1593087" cy="1593087"/>
          </a:xfrm>
          <a:custGeom>
            <a:avLst/>
            <a:gdLst>
              <a:gd name="connsiteX0" fmla="*/ 1806008 w 3612016"/>
              <a:gd name="connsiteY0" fmla="*/ 0 h 3612016"/>
              <a:gd name="connsiteX1" fmla="*/ 3612016 w 3612016"/>
              <a:gd name="connsiteY1" fmla="*/ 1806008 h 3612016"/>
              <a:gd name="connsiteX2" fmla="*/ 1806008 w 3612016"/>
              <a:gd name="connsiteY2" fmla="*/ 3612016 h 3612016"/>
              <a:gd name="connsiteX3" fmla="*/ 0 w 3612016"/>
              <a:gd name="connsiteY3" fmla="*/ 1806008 h 3612016"/>
              <a:gd name="connsiteX4" fmla="*/ 1806008 w 3612016"/>
              <a:gd name="connsiteY4" fmla="*/ 0 h 3612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2016" h="3612016">
                <a:moveTo>
                  <a:pt x="1806008" y="0"/>
                </a:moveTo>
                <a:cubicBezTo>
                  <a:pt x="2803439" y="0"/>
                  <a:pt x="3612016" y="808577"/>
                  <a:pt x="3612016" y="1806008"/>
                </a:cubicBezTo>
                <a:cubicBezTo>
                  <a:pt x="3612016" y="2803439"/>
                  <a:pt x="2803439" y="3612016"/>
                  <a:pt x="1806008" y="3612016"/>
                </a:cubicBezTo>
                <a:cubicBezTo>
                  <a:pt x="808577" y="3612016"/>
                  <a:pt x="0" y="2803439"/>
                  <a:pt x="0" y="1806008"/>
                </a:cubicBezTo>
                <a:cubicBezTo>
                  <a:pt x="0" y="808577"/>
                  <a:pt x="808577" y="0"/>
                  <a:pt x="180600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mage</a:t>
            </a:r>
            <a:endParaRPr lang="es-ES" dirty="0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02A6F34B-CDF5-754C-84A0-5BB51F2F0A7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924250" y="1323038"/>
            <a:ext cx="1593087" cy="1593087"/>
          </a:xfrm>
          <a:custGeom>
            <a:avLst/>
            <a:gdLst>
              <a:gd name="connsiteX0" fmla="*/ 1806008 w 3612016"/>
              <a:gd name="connsiteY0" fmla="*/ 0 h 3612016"/>
              <a:gd name="connsiteX1" fmla="*/ 3612016 w 3612016"/>
              <a:gd name="connsiteY1" fmla="*/ 1806008 h 3612016"/>
              <a:gd name="connsiteX2" fmla="*/ 1806008 w 3612016"/>
              <a:gd name="connsiteY2" fmla="*/ 3612016 h 3612016"/>
              <a:gd name="connsiteX3" fmla="*/ 0 w 3612016"/>
              <a:gd name="connsiteY3" fmla="*/ 1806008 h 3612016"/>
              <a:gd name="connsiteX4" fmla="*/ 1806008 w 3612016"/>
              <a:gd name="connsiteY4" fmla="*/ 0 h 3612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2016" h="3612016">
                <a:moveTo>
                  <a:pt x="1806008" y="0"/>
                </a:moveTo>
                <a:cubicBezTo>
                  <a:pt x="2803439" y="0"/>
                  <a:pt x="3612016" y="808577"/>
                  <a:pt x="3612016" y="1806008"/>
                </a:cubicBezTo>
                <a:cubicBezTo>
                  <a:pt x="3612016" y="2803439"/>
                  <a:pt x="2803439" y="3612016"/>
                  <a:pt x="1806008" y="3612016"/>
                </a:cubicBezTo>
                <a:cubicBezTo>
                  <a:pt x="808577" y="3612016"/>
                  <a:pt x="0" y="2803439"/>
                  <a:pt x="0" y="1806008"/>
                </a:cubicBezTo>
                <a:cubicBezTo>
                  <a:pt x="0" y="808577"/>
                  <a:pt x="808577" y="0"/>
                  <a:pt x="180600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mage</a:t>
            </a:r>
            <a:endParaRPr lang="es-ES" dirty="0"/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DE08859C-9E21-3649-A360-0652754BDEB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710042" y="1323038"/>
            <a:ext cx="1593087" cy="1593087"/>
          </a:xfrm>
          <a:custGeom>
            <a:avLst/>
            <a:gdLst>
              <a:gd name="connsiteX0" fmla="*/ 1806008 w 3612016"/>
              <a:gd name="connsiteY0" fmla="*/ 0 h 3612016"/>
              <a:gd name="connsiteX1" fmla="*/ 3612016 w 3612016"/>
              <a:gd name="connsiteY1" fmla="*/ 1806008 h 3612016"/>
              <a:gd name="connsiteX2" fmla="*/ 1806008 w 3612016"/>
              <a:gd name="connsiteY2" fmla="*/ 3612016 h 3612016"/>
              <a:gd name="connsiteX3" fmla="*/ 0 w 3612016"/>
              <a:gd name="connsiteY3" fmla="*/ 1806008 h 3612016"/>
              <a:gd name="connsiteX4" fmla="*/ 1806008 w 3612016"/>
              <a:gd name="connsiteY4" fmla="*/ 0 h 3612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2016" h="3612016">
                <a:moveTo>
                  <a:pt x="1806008" y="0"/>
                </a:moveTo>
                <a:cubicBezTo>
                  <a:pt x="2803439" y="0"/>
                  <a:pt x="3612016" y="808577"/>
                  <a:pt x="3612016" y="1806008"/>
                </a:cubicBezTo>
                <a:cubicBezTo>
                  <a:pt x="3612016" y="2803439"/>
                  <a:pt x="2803439" y="3612016"/>
                  <a:pt x="1806008" y="3612016"/>
                </a:cubicBezTo>
                <a:cubicBezTo>
                  <a:pt x="808577" y="3612016"/>
                  <a:pt x="0" y="2803439"/>
                  <a:pt x="0" y="1806008"/>
                </a:cubicBezTo>
                <a:cubicBezTo>
                  <a:pt x="0" y="808577"/>
                  <a:pt x="808577" y="0"/>
                  <a:pt x="180600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mage</a:t>
            </a:r>
            <a:endParaRPr lang="es-ES" dirty="0"/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C121EFA1-0660-7245-815A-090D8A0705B4}"/>
              </a:ext>
            </a:extLst>
          </p:cNvPr>
          <p:cNvCxnSpPr/>
          <p:nvPr userDrawn="1"/>
        </p:nvCxnSpPr>
        <p:spPr>
          <a:xfrm flipH="1">
            <a:off x="11897450" y="425584"/>
            <a:ext cx="2945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arcador de número de diapositiva 9">
            <a:extLst>
              <a:ext uri="{FF2B5EF4-FFF2-40B4-BE49-F238E27FC236}">
                <a16:creationId xmlns:a16="http://schemas.microsoft.com/office/drawing/2014/main" id="{B2766EE4-2631-9948-A9C9-8F780ECFE0DA}"/>
              </a:ext>
            </a:extLst>
          </p:cNvPr>
          <p:cNvSpPr txBox="1">
            <a:spLocks/>
          </p:cNvSpPr>
          <p:nvPr userDrawn="1"/>
        </p:nvSpPr>
        <p:spPr>
          <a:xfrm>
            <a:off x="11131826" y="252432"/>
            <a:ext cx="765624" cy="32389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540E274-C6F5-7D40-AAE8-F8E74B52E2D5}" type="slidenum">
              <a:rPr lang="es-ES" sz="1800" b="0" i="0" spc="300" smtClean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cs typeface="Consolas" panose="020B0609020204030204" pitchFamily="49" charset="0"/>
              </a:rPr>
              <a:pPr algn="r"/>
              <a:t>‹#›</a:t>
            </a:fld>
            <a:endParaRPr lang="es-ES" sz="18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Oswald" pitchFamily="2" charset="77"/>
              <a:cs typeface="Consolas" panose="020B0609020204030204" pitchFamily="49" charset="0"/>
            </a:endParaRPr>
          </a:p>
        </p:txBody>
      </p:sp>
      <p:sp>
        <p:nvSpPr>
          <p:cNvPr id="17" name="Marcador de texto 13">
            <a:extLst>
              <a:ext uri="{FF2B5EF4-FFF2-40B4-BE49-F238E27FC236}">
                <a16:creationId xmlns:a16="http://schemas.microsoft.com/office/drawing/2014/main" id="{7206A3C3-B0FB-0E46-B3BB-379B90E313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684" y="240918"/>
            <a:ext cx="3042444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400" b="0" i="0" spc="60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</a:defRPr>
            </a:lvl1pPr>
            <a:lvl2pPr marL="457200" indent="0">
              <a:buNone/>
              <a:defRPr>
                <a:latin typeface="Bebas Kai" pitchFamily="82" charset="77"/>
              </a:defRPr>
            </a:lvl2pPr>
            <a:lvl3pPr marL="914400" indent="0">
              <a:buNone/>
              <a:defRPr>
                <a:latin typeface="Bebas Kai" pitchFamily="82" charset="77"/>
              </a:defRPr>
            </a:lvl3pPr>
            <a:lvl4pPr marL="1371600" indent="0">
              <a:buNone/>
              <a:defRPr>
                <a:latin typeface="Bebas Kai" pitchFamily="82" charset="77"/>
              </a:defRPr>
            </a:lvl4pPr>
            <a:lvl5pPr marL="18288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</p:spTree>
    <p:extLst>
      <p:ext uri="{BB962C8B-B14F-4D97-AF65-F5344CB8AC3E}">
        <p14:creationId xmlns:p14="http://schemas.microsoft.com/office/powerpoint/2010/main" val="395906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D70B7C84-B9E3-4343-B8FF-E675D63D4CFA}"/>
              </a:ext>
            </a:extLst>
          </p:cNvPr>
          <p:cNvCxnSpPr/>
          <p:nvPr userDrawn="1"/>
        </p:nvCxnSpPr>
        <p:spPr>
          <a:xfrm flipH="1">
            <a:off x="11897450" y="425584"/>
            <a:ext cx="2945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número de diapositiva 9">
            <a:extLst>
              <a:ext uri="{FF2B5EF4-FFF2-40B4-BE49-F238E27FC236}">
                <a16:creationId xmlns:a16="http://schemas.microsoft.com/office/drawing/2014/main" id="{6D851B62-A94D-9649-830E-64536EE9F1DA}"/>
              </a:ext>
            </a:extLst>
          </p:cNvPr>
          <p:cNvSpPr txBox="1">
            <a:spLocks/>
          </p:cNvSpPr>
          <p:nvPr userDrawn="1"/>
        </p:nvSpPr>
        <p:spPr>
          <a:xfrm>
            <a:off x="11131826" y="252432"/>
            <a:ext cx="765624" cy="32389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540E274-C6F5-7D40-AAE8-F8E74B52E2D5}" type="slidenum">
              <a:rPr lang="es-ES" sz="1800" b="0" i="0" spc="300" smtClean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cs typeface="Consolas" panose="020B0609020204030204" pitchFamily="49" charset="0"/>
              </a:rPr>
              <a:pPr algn="r"/>
              <a:t>‹#›</a:t>
            </a:fld>
            <a:endParaRPr lang="es-ES" sz="18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Oswald" pitchFamily="2" charset="77"/>
              <a:cs typeface="Consolas" panose="020B0609020204030204" pitchFamily="49" charset="0"/>
            </a:endParaRPr>
          </a:p>
        </p:txBody>
      </p:sp>
      <p:sp>
        <p:nvSpPr>
          <p:cNvPr id="5" name="Marcador de texto 13">
            <a:extLst>
              <a:ext uri="{FF2B5EF4-FFF2-40B4-BE49-F238E27FC236}">
                <a16:creationId xmlns:a16="http://schemas.microsoft.com/office/drawing/2014/main" id="{52A53EFD-C219-974C-8055-D757334281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684" y="240918"/>
            <a:ext cx="3042444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400" b="0" i="0" spc="60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</a:defRPr>
            </a:lvl1pPr>
            <a:lvl2pPr marL="457200" indent="0">
              <a:buNone/>
              <a:defRPr>
                <a:latin typeface="Bebas Kai" pitchFamily="82" charset="77"/>
              </a:defRPr>
            </a:lvl2pPr>
            <a:lvl3pPr marL="914400" indent="0">
              <a:buNone/>
              <a:defRPr>
                <a:latin typeface="Bebas Kai" pitchFamily="82" charset="77"/>
              </a:defRPr>
            </a:lvl3pPr>
            <a:lvl4pPr marL="1371600" indent="0">
              <a:buNone/>
              <a:defRPr>
                <a:latin typeface="Bebas Kai" pitchFamily="82" charset="77"/>
              </a:defRPr>
            </a:lvl4pPr>
            <a:lvl5pPr marL="18288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</p:spTree>
    <p:extLst>
      <p:ext uri="{BB962C8B-B14F-4D97-AF65-F5344CB8AC3E}">
        <p14:creationId xmlns:p14="http://schemas.microsoft.com/office/powerpoint/2010/main" val="252673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4761BEE-B2D3-814C-850B-1E46875EF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WRITE YOUR TITLE HERE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98667C-12FF-C347-8016-3D7B7E825B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1C3E71-1E67-234A-80DD-1B72BD9378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79E3E-7912-7547-8B01-B5B97F81ABE7}" type="datetimeFigureOut">
              <a:rPr lang="es-ES" smtClean="0"/>
              <a:t>01/02/2025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32DA67-1090-874C-B35C-9C2A56CEB1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13BFAA-29D1-3A4B-B380-3FAD0A09B1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06863-4448-B54D-BBCE-7214055FE02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583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6" r:id="rId2"/>
    <p:sldLayoutId id="2147483650" r:id="rId3"/>
    <p:sldLayoutId id="2147483655" r:id="rId4"/>
    <p:sldLayoutId id="2147483657" r:id="rId5"/>
    <p:sldLayoutId id="2147483649" r:id="rId6"/>
    <p:sldLayoutId id="2147483651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Oswald" pitchFamily="2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erda 47">
            <a:extLst>
              <a:ext uri="{FF2B5EF4-FFF2-40B4-BE49-F238E27FC236}">
                <a16:creationId xmlns:a16="http://schemas.microsoft.com/office/drawing/2014/main" id="{CA8CD09A-460D-9546-A2F5-A21C27BB55B7}"/>
              </a:ext>
            </a:extLst>
          </p:cNvPr>
          <p:cNvSpPr/>
          <p:nvPr/>
        </p:nvSpPr>
        <p:spPr>
          <a:xfrm rot="10800000">
            <a:off x="-1879274" y="0"/>
            <a:ext cx="3321011" cy="3321011"/>
          </a:xfrm>
          <a:prstGeom prst="chord">
            <a:avLst>
              <a:gd name="adj1" fmla="val 5847326"/>
              <a:gd name="adj2" fmla="val 1573501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Oswald Medium" panose="020B0604020202020204" charset="-94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6BDD4C8-FC3C-9040-B16A-9D2615FDC5B9}"/>
              </a:ext>
            </a:extLst>
          </p:cNvPr>
          <p:cNvSpPr txBox="1"/>
          <p:nvPr/>
        </p:nvSpPr>
        <p:spPr>
          <a:xfrm>
            <a:off x="567779" y="2449224"/>
            <a:ext cx="46858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spc="600" dirty="0">
                <a:solidFill>
                  <a:schemeClr val="bg1"/>
                </a:solidFill>
                <a:latin typeface="Oswald Medium" panose="020B0604020202020204" charset="-94"/>
                <a:ea typeface="Roboto" panose="02000000000000000000" pitchFamily="2" charset="0"/>
                <a:cs typeface="Arial" panose="020B0604020202020204" pitchFamily="34" charset="0"/>
              </a:rPr>
              <a:t>Ankara Bilim </a:t>
            </a:r>
            <a:r>
              <a:rPr lang="tr-TR" sz="1600" spc="600" dirty="0" err="1">
                <a:solidFill>
                  <a:schemeClr val="bg1"/>
                </a:solidFill>
                <a:latin typeface="Oswald Medium" panose="020B0604020202020204" charset="-94"/>
                <a:ea typeface="Roboto" panose="02000000000000000000" pitchFamily="2" charset="0"/>
                <a:cs typeface="Arial" panose="020B0604020202020204" pitchFamily="34" charset="0"/>
              </a:rPr>
              <a:t>University</a:t>
            </a:r>
            <a:endParaRPr lang="tr-TR" sz="1600" spc="600" dirty="0">
              <a:solidFill>
                <a:schemeClr val="bg1"/>
              </a:solidFill>
              <a:latin typeface="Oswald Medium" panose="020B0604020202020204" charset="-94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tr-TR" sz="1600" spc="600" dirty="0">
              <a:solidFill>
                <a:schemeClr val="bg1"/>
              </a:solidFill>
              <a:latin typeface="Oswald Medium" panose="020B0604020202020204" charset="-94"/>
              <a:ea typeface="Roboto" panose="02000000000000000000" pitchFamily="2" charset="0"/>
              <a:cs typeface="Arial" panose="020B0604020202020204" pitchFamily="34" charset="0"/>
            </a:endParaRPr>
          </a:p>
          <a:p>
            <a:r>
              <a:rPr lang="tr-TR" sz="1600" spc="600" dirty="0" err="1">
                <a:solidFill>
                  <a:schemeClr val="bg1"/>
                </a:solidFill>
                <a:latin typeface="Oswald Medium" panose="020B0604020202020204" charset="-94"/>
                <a:ea typeface="Roboto" panose="02000000000000000000" pitchFamily="2" charset="0"/>
                <a:cs typeface="Arial" panose="020B0604020202020204" pitchFamily="34" charset="0"/>
              </a:rPr>
              <a:t>Departmen</a:t>
            </a:r>
            <a:r>
              <a:rPr lang="tr-TR" sz="1600" spc="600" dirty="0">
                <a:solidFill>
                  <a:schemeClr val="bg1"/>
                </a:solidFill>
                <a:latin typeface="Oswald Medium" panose="020B0604020202020204" charset="-94"/>
                <a:ea typeface="Roboto" panose="02000000000000000000" pitchFamily="2" charset="0"/>
                <a:cs typeface="Arial" panose="020B0604020202020204" pitchFamily="34" charset="0"/>
              </a:rPr>
              <a:t> of Management Information </a:t>
            </a:r>
            <a:r>
              <a:rPr lang="tr-TR" sz="1600" spc="600" dirty="0" err="1">
                <a:solidFill>
                  <a:schemeClr val="bg1"/>
                </a:solidFill>
                <a:latin typeface="Oswald Medium" panose="020B0604020202020204" charset="-94"/>
                <a:ea typeface="Roboto" panose="02000000000000000000" pitchFamily="2" charset="0"/>
                <a:cs typeface="Arial" panose="020B0604020202020204" pitchFamily="34" charset="0"/>
              </a:rPr>
              <a:t>System</a:t>
            </a:r>
            <a:r>
              <a:rPr lang="tr-TR" sz="1600" spc="600" dirty="0">
                <a:solidFill>
                  <a:schemeClr val="bg1"/>
                </a:solidFill>
                <a:latin typeface="Oswald Medium" panose="020B0604020202020204" charset="-94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</a:p>
          <a:p>
            <a:endParaRPr lang="tr-TR" sz="1600" spc="600" dirty="0">
              <a:solidFill>
                <a:schemeClr val="bg1"/>
              </a:solidFill>
              <a:latin typeface="Oswald Medium" panose="020B0604020202020204" charset="-94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9DC397E-CFFA-334D-8781-F43DC126BDE2}"/>
              </a:ext>
            </a:extLst>
          </p:cNvPr>
          <p:cNvSpPr txBox="1"/>
          <p:nvPr/>
        </p:nvSpPr>
        <p:spPr>
          <a:xfrm>
            <a:off x="845684" y="4624205"/>
            <a:ext cx="5120558" cy="405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tr-TR" sz="1200" spc="300" dirty="0">
                <a:solidFill>
                  <a:schemeClr val="bg1"/>
                </a:solidFill>
                <a:latin typeface="Oswald Medium" panose="020B0604020202020204" charset="-94"/>
              </a:rPr>
              <a:t>Dr. Murat BAŞEĞMEZ</a:t>
            </a:r>
            <a:endParaRPr lang="es-ES" sz="1200" b="1" spc="300" dirty="0">
              <a:solidFill>
                <a:schemeClr val="bg1"/>
              </a:solidFill>
              <a:latin typeface="Oswald Medium" panose="020B0604020202020204" charset="-94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DCE48306-FBFE-3447-B45F-D37683E9DF72}"/>
              </a:ext>
            </a:extLst>
          </p:cNvPr>
          <p:cNvCxnSpPr>
            <a:cxnSpLocks/>
          </p:cNvCxnSpPr>
          <p:nvPr/>
        </p:nvCxnSpPr>
        <p:spPr>
          <a:xfrm flipV="1">
            <a:off x="726621" y="3843228"/>
            <a:ext cx="0" cy="217170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18103562-F0D5-D149-A9B8-F50CD94A845D}"/>
              </a:ext>
            </a:extLst>
          </p:cNvPr>
          <p:cNvCxnSpPr>
            <a:cxnSpLocks/>
          </p:cNvCxnSpPr>
          <p:nvPr/>
        </p:nvCxnSpPr>
        <p:spPr>
          <a:xfrm flipV="1">
            <a:off x="11677251" y="588245"/>
            <a:ext cx="0" cy="912203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6F903DF-4F6E-4744-B1B6-5D46CAB06271}"/>
              </a:ext>
            </a:extLst>
          </p:cNvPr>
          <p:cNvSpPr/>
          <p:nvPr/>
        </p:nvSpPr>
        <p:spPr>
          <a:xfrm>
            <a:off x="586469" y="828135"/>
            <a:ext cx="49414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spc="600" dirty="0">
                <a:solidFill>
                  <a:schemeClr val="accent1"/>
                </a:solidFill>
                <a:latin typeface="Oswald Medium" panose="020B0604020202020204" charset="-94"/>
                <a:ea typeface="Roboto" panose="02000000000000000000" pitchFamily="2" charset="0"/>
                <a:cs typeface="Arial" panose="020B0604020202020204" pitchFamily="34" charset="0"/>
              </a:rPr>
              <a:t>GEOGRAPHIC INFORMATION SYSTEM (GIS)</a:t>
            </a:r>
            <a:endParaRPr lang="es-ES" sz="2000" spc="600" dirty="0">
              <a:solidFill>
                <a:schemeClr val="accent1"/>
              </a:solidFill>
              <a:latin typeface="Oswald Medium" panose="020B0604020202020204" charset="-94"/>
            </a:endParaRPr>
          </a:p>
        </p:txBody>
      </p:sp>
      <p:pic>
        <p:nvPicPr>
          <p:cNvPr id="24" name="Marcador de posición de imagen 23">
            <a:extLst>
              <a:ext uri="{FF2B5EF4-FFF2-40B4-BE49-F238E27FC236}">
                <a16:creationId xmlns:a16="http://schemas.microsoft.com/office/drawing/2014/main" id="{29A6CD8A-DD5E-F849-BE53-28176809712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902" y="1337728"/>
            <a:ext cx="6152350" cy="34891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4451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DA0766-AD58-97C6-8D3B-62DF54E4C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FF487EFD-09C6-F587-ED72-E4CD764BBC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062998D4-6A86-EE4B-8063-8ECC9835A3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2D797DA-4467-B9A7-01CB-54F44970C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3018C30-B351-60E9-5043-43E6CEC03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6AC00705-7EBE-C779-0DD6-11206C03F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D7F75510-E80A-2358-E209-9D6EAF1D2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D922ECC6-3673-20EF-77F0-3B818E713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04FC47AF-BF7E-5E7D-F54B-8138C072E29E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tr-TR" sz="1566" dirty="0" err="1">
                <a:latin typeface="Oswald Medium" panose="020B0604020202020204" charset="-94"/>
              </a:rPr>
              <a:t>Objectives</a:t>
            </a:r>
            <a:r>
              <a:rPr lang="tr-TR" sz="1566" dirty="0">
                <a:latin typeface="Oswald Medium" panose="020B0604020202020204" charset="-94"/>
              </a:rPr>
              <a:t> of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31CF2C26-2F0C-0F6B-2686-87610D052305}"/>
              </a:ext>
            </a:extLst>
          </p:cNvPr>
          <p:cNvSpPr/>
          <p:nvPr/>
        </p:nvSpPr>
        <p:spPr>
          <a:xfrm>
            <a:off x="1289140" y="1736722"/>
            <a:ext cx="513937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Mapping and Visualization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Create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accurate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interactive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maps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better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understanding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communication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Generate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thematic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maps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e.g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.,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climate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maps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population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density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maps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land-use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maps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various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sectors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Develop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3D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visualization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geospatial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simulations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urban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development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infrastructure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projects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C803A8B-D905-4424-191D-1DDD16788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9335" y="1731840"/>
            <a:ext cx="5394469" cy="2989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1839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7F14FA-7546-91E1-B272-CF165407C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C5BC0F9C-9B88-BC86-CF6A-9998644587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E3F1555-50A8-F493-7498-76B578B5D2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F972E34-43F2-7160-217E-8532B415F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BACE319-D151-0508-9452-1F6A32488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C3B2C10D-5A22-4F3F-BCC6-68312338B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26E16346-1BAB-CFFB-186C-C1D99B356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87443932-7FBA-22CC-93AD-401D2B698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C089DB81-759D-323C-CF76-86291E3AF32B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tr-TR" sz="1566" dirty="0" err="1">
                <a:latin typeface="Oswald Medium" panose="020B0604020202020204" charset="-94"/>
              </a:rPr>
              <a:t>Objectives</a:t>
            </a:r>
            <a:r>
              <a:rPr lang="tr-TR" sz="1566" dirty="0">
                <a:latin typeface="Oswald Medium" panose="020B0604020202020204" charset="-94"/>
              </a:rPr>
              <a:t> of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EA85BE78-4A06-7069-1CD7-D978D0153531}"/>
              </a:ext>
            </a:extLst>
          </p:cNvPr>
          <p:cNvSpPr/>
          <p:nvPr/>
        </p:nvSpPr>
        <p:spPr>
          <a:xfrm>
            <a:off x="1289140" y="1736722"/>
            <a:ext cx="513937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Environmental and Natural Resource Management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Monitor and analyze environmental changes such as deforestation, air pollution, and water quality.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Manage natural resources like forests, water bodies, and mineral deposits.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Support conservation efforts by identifying areas of ecological importance and vulnerability.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BE84E6B-B568-9212-6BA4-EBC81E835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1466" y="1736722"/>
            <a:ext cx="5547346" cy="27775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4540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C6632E-CC07-2B38-A643-4E119FFB6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8B9E34D6-8F02-F1AC-0A9C-5EFE22085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0589D668-DD85-3729-CB43-5086370E3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F7228DF-8DF3-7A8F-015D-CCAF2411B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F039A49-CE72-1B5B-9BE6-9C0C54611E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126E0F0-1C54-EF6D-FF59-0DFD320E3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ADD86106-2A2D-6FA9-A6E2-162C5C010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FFF123C5-53A1-D565-638A-9463DAB8E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25DECEEE-B92E-EB38-1034-43BA97D8B2C0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tr-TR" sz="1566" dirty="0" err="1">
                <a:latin typeface="Oswald Medium" panose="020B0604020202020204" charset="-94"/>
              </a:rPr>
              <a:t>Objectives</a:t>
            </a:r>
            <a:r>
              <a:rPr lang="tr-TR" sz="1566" dirty="0">
                <a:latin typeface="Oswald Medium" panose="020B0604020202020204" charset="-94"/>
              </a:rPr>
              <a:t> of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A9D1CAC1-2BE3-EE2C-619D-7EE5E1FD794B}"/>
              </a:ext>
            </a:extLst>
          </p:cNvPr>
          <p:cNvSpPr/>
          <p:nvPr/>
        </p:nvSpPr>
        <p:spPr>
          <a:xfrm>
            <a:off x="1289140" y="1736722"/>
            <a:ext cx="513937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Urban and Regional Planning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Assist in land-use planning, zoning regulations, and infrastructure development.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Optimize site selection for facilities such as schools, hospitals, and public transportation.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Improve traffic management, transportation networks, and smart city initiatives.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78FAA8C-1F51-535A-4847-AC8BC760B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0622" y="1736722"/>
            <a:ext cx="4865955" cy="34621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9598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B9C901-2153-FE77-76A0-1C7EF359D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721DEAD5-B2DF-2E5D-D806-6D24A8A8B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5149735-79F6-FF32-89D4-1CE97FC5C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0C9AA9A-434B-46DA-B757-6857853AFF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35DF2D4-FBC6-B371-ACD3-94BDFFA8E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B313306-5A0B-238C-44F8-FA5F029DC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4E27EBE9-719D-2756-4071-0521071E70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25D2889E-285A-1E23-354E-39982F40D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86013046-5E20-4617-FD3C-D36B3294C44D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tr-TR" sz="1566" dirty="0" err="1">
                <a:latin typeface="Oswald Medium" panose="020B0604020202020204" charset="-94"/>
              </a:rPr>
              <a:t>Objectives</a:t>
            </a:r>
            <a:r>
              <a:rPr lang="tr-TR" sz="1566" dirty="0">
                <a:latin typeface="Oswald Medium" panose="020B0604020202020204" charset="-94"/>
              </a:rPr>
              <a:t> of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902509B4-BFF5-DE0E-4464-9FC797B35AD5}"/>
              </a:ext>
            </a:extLst>
          </p:cNvPr>
          <p:cNvSpPr/>
          <p:nvPr/>
        </p:nvSpPr>
        <p:spPr>
          <a:xfrm>
            <a:off x="1289140" y="1736722"/>
            <a:ext cx="513937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Disaster Management and Risk Assessment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Analyze risk factors related to natural disasters such as earthquakes, floods, and hurricanes.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Develop early warning systems and emergency response plans.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Support post-disaster recovery and reconstruction efforts.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2BE9434-D700-282C-6E2A-791395D7B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3414" y="1736722"/>
            <a:ext cx="5709155" cy="24899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4982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543559-E9CF-7162-38F3-C258C7951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2422321A-AF9D-30C9-C0EC-BCB5CD20C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15FE4478-4947-0629-B59C-C5B3AB7B4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2B06A07-2079-1047-4738-D288AD1CB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F78B824-A2F8-59CF-558A-F4BE98F662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2AEA6A57-9A70-8620-8E9C-54F313CE0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60E1E1A7-3191-9ECE-6581-62D9BCF94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DFFB7176-9FA8-FEBA-8C32-82F39D115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1D86378B-DB73-3441-A200-2857492E2660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tr-TR" sz="1566" dirty="0" err="1">
                <a:latin typeface="Oswald Medium" panose="020B0604020202020204" charset="-94"/>
              </a:rPr>
              <a:t>Objectives</a:t>
            </a:r>
            <a:r>
              <a:rPr lang="tr-TR" sz="1566" dirty="0">
                <a:latin typeface="Oswald Medium" panose="020B0604020202020204" charset="-94"/>
              </a:rPr>
              <a:t> of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D49BCA89-BCFB-8D0E-0136-A91A7742FFC2}"/>
              </a:ext>
            </a:extLst>
          </p:cNvPr>
          <p:cNvSpPr/>
          <p:nvPr/>
        </p:nvSpPr>
        <p:spPr>
          <a:xfrm>
            <a:off x="1289140" y="1736722"/>
            <a:ext cx="513937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Public Health and Epidemiology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Track disease outbreaks and assess public health risks.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Optimize healthcare facility distribution based on population needs.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Conduct spatial epidemiological studies to understand the spread of diseases.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9DF9936-9AE8-370B-EA6C-BE38BA135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8510" y="1736722"/>
            <a:ext cx="5166593" cy="35644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8236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56199F-349F-B127-876C-3A1B89996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CD2E762D-EFA2-D8A3-6CD0-EF9B1A4E1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93307290-0079-5F30-AE8D-6642C753B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6F6E316-965A-4F89-537D-89E7B30D2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89D3E96-580F-D341-79C4-AD9C53779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ADEC03CC-9B96-08DC-8BC2-5730B9F20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D714B1AB-59E3-CC5F-618F-BC713ADA3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ADDAAFEA-1479-6440-EC4C-734FA298C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1FB43B45-A1E3-36D9-1D0B-EF74158F4684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tr-TR" sz="1566" dirty="0" err="1">
                <a:latin typeface="Oswald Medium" panose="020B0604020202020204" charset="-94"/>
              </a:rPr>
              <a:t>Objectives</a:t>
            </a:r>
            <a:r>
              <a:rPr lang="tr-TR" sz="1566" dirty="0">
                <a:latin typeface="Oswald Medium" panose="020B0604020202020204" charset="-94"/>
              </a:rPr>
              <a:t> of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C73DE609-A92A-B52E-85A3-253A35A2DB17}"/>
              </a:ext>
            </a:extLst>
          </p:cNvPr>
          <p:cNvSpPr/>
          <p:nvPr/>
        </p:nvSpPr>
        <p:spPr>
          <a:xfrm>
            <a:off x="1289140" y="1736722"/>
            <a:ext cx="513937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Climate Change Analysis and Sustainability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Model climate change impacts on urban and natural environments.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Assess carbon footprints, heat island effects, and air quality changes.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Develop sustainable development strategies and policies.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9957D9F-D4FE-559A-9215-BBB670853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7860" y="1736722"/>
            <a:ext cx="5710104" cy="24486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5342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36B5EF-F08C-B180-B035-5BD6321AC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80BD63D-AFF6-D90D-C7CB-5F9A07D8D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2A00C17B-AD8C-F6DF-8A35-6960EBBBF4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BF0B35E-778F-BFD3-5C63-333952477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2D37E1F-B0A5-7ABF-FA94-F4A0DB750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B9D6C085-5EDE-2F8C-3726-7FF433D5E3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96C719A5-5F5D-196E-4F5C-D1A87DB22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1FB40EAC-EB0E-A213-F41B-D0C533148E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817659D4-8F84-7EF3-94E9-B0779DA9717A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tr-TR" sz="1566" dirty="0" err="1">
                <a:latin typeface="Oswald Medium" panose="020B0604020202020204" charset="-94"/>
              </a:rPr>
              <a:t>Objectives</a:t>
            </a:r>
            <a:r>
              <a:rPr lang="tr-TR" sz="1566" dirty="0">
                <a:latin typeface="Oswald Medium" panose="020B0604020202020204" charset="-94"/>
              </a:rPr>
              <a:t> of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9EF845A0-4489-C07E-A9A6-279E811B6E44}"/>
              </a:ext>
            </a:extLst>
          </p:cNvPr>
          <p:cNvSpPr/>
          <p:nvPr/>
        </p:nvSpPr>
        <p:spPr>
          <a:xfrm>
            <a:off x="1289140" y="1736722"/>
            <a:ext cx="513937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Transportation and Logistics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Optimize route planning and logistics for supply chain management.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Improve navigation systems, public transportation planning, and smart mobility solutions.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Analyze traffic congestion and road safety patterns.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303184F-7D30-C70B-5D64-FA68CFF2E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9990" y="1733855"/>
            <a:ext cx="5736597" cy="29854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8401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4D1022-6644-CF59-4B65-0AF04B036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A0795FE9-0FB0-2A6F-567E-915D62944D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069C1A0E-9D16-A15D-F927-E78176999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7E22F14-02BA-74C7-06A1-1EC04B18B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08AF0C8-2EF0-EA5B-3BD4-98F9C5755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B2570A71-BF13-2561-441B-DFCA37866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91CEDA6C-01CE-6B1E-1513-5B96C79133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3C692A8E-DAD1-4C89-BE28-9DA3141694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7EC60EDB-FD79-3341-C39F-136AAAA16A3B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tr-TR" sz="1566" dirty="0" err="1">
                <a:latin typeface="Oswald Medium" panose="020B0604020202020204" charset="-94"/>
              </a:rPr>
              <a:t>Objectives</a:t>
            </a:r>
            <a:r>
              <a:rPr lang="tr-TR" sz="1566" dirty="0">
                <a:latin typeface="Oswald Medium" panose="020B0604020202020204" charset="-94"/>
              </a:rPr>
              <a:t> of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FF2F347F-9C48-E400-59F8-F9099C97E806}"/>
              </a:ext>
            </a:extLst>
          </p:cNvPr>
          <p:cNvSpPr/>
          <p:nvPr/>
        </p:nvSpPr>
        <p:spPr>
          <a:xfrm>
            <a:off x="1289140" y="1736722"/>
            <a:ext cx="513937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Business and Market Analysis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Support site selection for businesses based on demographic and economic data.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Conduct market analysis using geospatial intelligence.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Improve customer targeting and regional marketing strategies.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D9FB686-E311-BA04-AA7F-300E9E4F0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056" y="1818479"/>
            <a:ext cx="4999542" cy="26776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8043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CFD96816-43F0-40B0-828A-29BE710CA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F7B638D-B59A-784C-9389-39A1A4FC76C1}"/>
              </a:ext>
            </a:extLst>
          </p:cNvPr>
          <p:cNvSpPr txBox="1"/>
          <p:nvPr/>
        </p:nvSpPr>
        <p:spPr>
          <a:xfrm>
            <a:off x="526848" y="2269459"/>
            <a:ext cx="5250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spc="300" dirty="0" err="1">
                <a:solidFill>
                  <a:schemeClr val="bg1"/>
                </a:solidFill>
                <a:latin typeface="Oswald Medium" pitchFamily="2" charset="77"/>
                <a:ea typeface="Roboto" panose="02000000000000000000" pitchFamily="2" charset="0"/>
                <a:cs typeface="Arial" panose="020B0604020202020204" pitchFamily="34" charset="0"/>
              </a:rPr>
              <a:t>Thank</a:t>
            </a:r>
            <a:r>
              <a:rPr lang="tr-TR" sz="5400" spc="300" dirty="0">
                <a:solidFill>
                  <a:schemeClr val="bg1"/>
                </a:solidFill>
                <a:latin typeface="Oswald Medium" pitchFamily="2" charset="77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tr-TR" sz="5400" spc="300" dirty="0" err="1">
                <a:solidFill>
                  <a:schemeClr val="bg1"/>
                </a:solidFill>
                <a:latin typeface="Oswald Medium" pitchFamily="2" charset="77"/>
                <a:ea typeface="Roboto" panose="02000000000000000000" pitchFamily="2" charset="0"/>
                <a:cs typeface="Arial" panose="020B0604020202020204" pitchFamily="34" charset="0"/>
              </a:rPr>
              <a:t>you</a:t>
            </a:r>
            <a:r>
              <a:rPr lang="tr-TR" sz="5400" spc="300" dirty="0">
                <a:solidFill>
                  <a:schemeClr val="bg1"/>
                </a:solidFill>
                <a:latin typeface="Oswald Medium" pitchFamily="2" charset="77"/>
                <a:ea typeface="Roboto" panose="02000000000000000000" pitchFamily="2" charset="0"/>
                <a:cs typeface="Arial" panose="020B0604020202020204" pitchFamily="34" charset="0"/>
              </a:rPr>
              <a:t>…</a:t>
            </a:r>
            <a:endParaRPr lang="es-ES" sz="5400" spc="300" dirty="0">
              <a:solidFill>
                <a:schemeClr val="bg1"/>
              </a:solidFill>
              <a:latin typeface="Oswald Medium" pitchFamily="2" charset="77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36644B05-742B-6240-8FB3-6522BCE66381}"/>
              </a:ext>
            </a:extLst>
          </p:cNvPr>
          <p:cNvCxnSpPr>
            <a:cxnSpLocks/>
          </p:cNvCxnSpPr>
          <p:nvPr/>
        </p:nvCxnSpPr>
        <p:spPr>
          <a:xfrm>
            <a:off x="5271003" y="662910"/>
            <a:ext cx="0" cy="496742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AD9F5522-35E7-8BBB-5C2A-99BE4E4FE0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3538" y="525703"/>
            <a:ext cx="5630334" cy="563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24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A6FEC29A-3E59-D685-8895-DDA4AA6E3E52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What is Geographic Information Systems (GIS)?</a:t>
            </a:r>
            <a:endParaRPr lang="tr-TR" dirty="0">
              <a:latin typeface="Oswald Medium" panose="020B0604020202020204" charset="-94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1289139" y="2411159"/>
            <a:ext cx="55457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"GIS turns data into knowledge and maps into insights—because everything happens somewhere." 🌍📍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ACD3FF0-0E69-7E35-4167-DEA3A07C6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6490" y="1373868"/>
            <a:ext cx="4253345" cy="42533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5907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E185C4-5E05-6CA4-7226-86A04E216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897ED702-453F-348A-8B24-F3492BE61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4499CB2-6D8A-95C9-00FC-0462BFA36A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F760752-33E5-8D4C-6E91-3D7FAB7EF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AFE4EA1-620D-1BA7-EA69-CE989522E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F5B75AFC-CE2E-BFE8-DA7E-DE42B6A36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4F213ED3-4417-D335-8928-B4522CEEE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4027A685-21A9-97FB-6449-A31B1BB7D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3262E741-5C49-AC14-1555-1E75EA4BF673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What is Geographic Information Systems (GIS)?</a:t>
            </a:r>
            <a:endParaRPr lang="tr-TR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65B8BE25-A135-0EC4-6361-25B6658D65A1}"/>
              </a:ext>
            </a:extLst>
          </p:cNvPr>
          <p:cNvSpPr/>
          <p:nvPr/>
        </p:nvSpPr>
        <p:spPr>
          <a:xfrm>
            <a:off x="1289139" y="2411159"/>
            <a:ext cx="1062299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Geographic Information Systems (GIS) refer to a system that integrates hardware, software, and human resources to facilitate the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storage, analysis, querying, and visualization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of geospatial data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GIS enables the processing and presentation of various data through different analytical methods, ultimately generating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maps, reports, and graphical representations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for decision-making purposes.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SzTx/>
            </a:pP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752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A6FEC29A-3E59-D685-8895-DDA4AA6E3E52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tr-TR" sz="1566" dirty="0">
                <a:latin typeface="Oswald Medium" panose="020B0604020202020204" charset="-94"/>
              </a:rPr>
              <a:t>Components of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13997" y="2199542"/>
            <a:ext cx="649640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Hardware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Hardware in GIS refers to technological tools that support the operation of GIS software, data processing, and analysis. 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Examples include: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Computers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Tablets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Smartphones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94B59327-F8AE-AEB2-7FA1-3772A2EE6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5577" y="1201175"/>
            <a:ext cx="5052426" cy="414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15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1CACD5-E570-1C2E-5585-59993B14C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3344BB7-0D01-2064-ADDB-B9B1D634DC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0C715D85-EC75-14DB-2295-52ED8CC40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3C01536-8E9C-47C3-3ACF-FAEED4325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081196B-AE25-2EB7-52E8-53FB5EE39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2D4DDA15-06F5-B86D-AEF4-C6E8EF140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6FD404D1-77C5-3A36-CA3F-F78D29BE3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010A9A3B-6FBB-EC7E-B7C2-4D5739BA46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43925691-8C17-A894-5100-2E147A8CCA3E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tr-TR" sz="1566" dirty="0">
                <a:latin typeface="Oswald Medium" panose="020B0604020202020204" charset="-94"/>
              </a:rPr>
              <a:t>Components of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1439F00A-0C0E-1D61-C751-9B978C6ABF14}"/>
              </a:ext>
            </a:extLst>
          </p:cNvPr>
          <p:cNvSpPr/>
          <p:nvPr/>
        </p:nvSpPr>
        <p:spPr>
          <a:xfrm>
            <a:off x="513997" y="1749165"/>
            <a:ext cx="62654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Software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GIS software is essential for visualizing, processing, and presenting geospatial data. Some common GIS software products include: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Database Management Systems (Oracle Spatial,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ArcSDE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PostGIS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etc.)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Desktop GIS Applications (ArcGIS, MapInfo,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Netcad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QGIS, Idrisi, etc.)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Geo-Web Servers (ArcGIS for Server,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MapServer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GeoServer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Mapnik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etc.)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6224924-E53A-1FF9-98E8-CCD3415A8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5577" y="1201175"/>
            <a:ext cx="5052426" cy="414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89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76C825-4E15-9240-8410-DD5E054A6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4E525CA8-7EE9-6C81-0717-30E4BACD4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8D31A249-BDB5-40DC-5E0E-B44EA58B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463D92C-90B1-A463-799D-DF8274F3E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49B91E4-A319-1FD3-73D5-F34C02D57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69279269-23D4-C717-0516-9D3C118FA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6AB890D0-FF4E-3589-0D32-7FCAE5CE68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0BC9D59E-7009-6FD0-FC14-D2D6C411AA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3E9B1849-A058-876A-EB85-EBFDDEB254CE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tr-TR" sz="1566" dirty="0">
                <a:latin typeface="Oswald Medium" panose="020B0604020202020204" charset="-94"/>
              </a:rPr>
              <a:t>Components of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081A920E-F454-6831-C312-0A3D28CBBD24}"/>
              </a:ext>
            </a:extLst>
          </p:cNvPr>
          <p:cNvSpPr/>
          <p:nvPr/>
        </p:nvSpPr>
        <p:spPr>
          <a:xfrm>
            <a:off x="513997" y="1919990"/>
            <a:ext cx="626549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Data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Data is the most critical component of GIS. Without data, GIS operations cannot be performed.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endParaRPr lang="tr-TR" sz="24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Methods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Once data is acquired, it must be analyzed using appropriate methodologies based on the intended purpose of the study.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F16F0DB-B11F-A014-05B5-81D3EEFF2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5577" y="1201175"/>
            <a:ext cx="5052426" cy="414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53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FC9BCD-10CA-C02B-92FF-348180D45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DDF86055-CB2B-59A5-6CBE-82B07A08E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A75BA2D9-065D-D585-C1E3-3158678DA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D261060-36DC-588E-EF0C-B6BE7FFC8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90D9A9A-4159-8DDB-4169-0978A91B9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87FDD8D-7002-0EEE-18ED-F48D305085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11534F18-A22A-E6AD-5DCF-8FA987C44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030F2F69-75B1-B522-5EA1-1E4ECB439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D2CC424C-ECD7-B909-AC0F-74873912E790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tr-TR" sz="1566" dirty="0" err="1">
                <a:latin typeface="Oswald Medium" panose="020B0604020202020204" charset="-94"/>
              </a:rPr>
              <a:t>Objectives</a:t>
            </a:r>
            <a:r>
              <a:rPr lang="tr-TR" sz="1566" dirty="0">
                <a:latin typeface="Oswald Medium" panose="020B0604020202020204" charset="-94"/>
              </a:rPr>
              <a:t> of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344B709A-7D21-9A4F-3668-E35E4CCFFC51}"/>
              </a:ext>
            </a:extLst>
          </p:cNvPr>
          <p:cNvSpPr/>
          <p:nvPr/>
        </p:nvSpPr>
        <p:spPr>
          <a:xfrm>
            <a:off x="1289139" y="2411159"/>
            <a:ext cx="106229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GIS is a powerful technology that integrates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spatial and non-spatial data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to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analyze, visualize, and interpret patterns, relationships, and trends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 The objectives of GIS can be categorized into several key areas: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SzTx/>
            </a:pP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794A9A-462E-4875-A378-D4343D8FB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508BDF2C-46D1-E7AE-58ED-650AD5084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FE4B418A-A89A-30C3-D04A-1E2AB1821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C48E642-86DC-4743-BA76-9770D7942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CFEB151-05CC-5E40-A87F-E7DD75878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FAF040C-744F-339E-1881-443DE47A0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FB27B045-A02F-D908-40B4-711E23561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297EC7CF-68F6-89EF-40B0-392D019B7E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6399711C-11C5-810D-22B8-861A0F11C1EB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tr-TR" sz="1566" dirty="0" err="1">
                <a:latin typeface="Oswald Medium" panose="020B0604020202020204" charset="-94"/>
              </a:rPr>
              <a:t>Objectives</a:t>
            </a:r>
            <a:r>
              <a:rPr lang="tr-TR" sz="1566" dirty="0">
                <a:latin typeface="Oswald Medium" panose="020B0604020202020204" charset="-94"/>
              </a:rPr>
              <a:t> of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F10B426-88E4-0FFC-1A71-957E3C95F621}"/>
              </a:ext>
            </a:extLst>
          </p:cNvPr>
          <p:cNvSpPr/>
          <p:nvPr/>
        </p:nvSpPr>
        <p:spPr>
          <a:xfrm>
            <a:off x="1289140" y="1736722"/>
            <a:ext cx="513937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Data Management and Integration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endParaRPr lang="tr-TR" sz="24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Collect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store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manage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retrieve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spatial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efficiently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Integrate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from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different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sources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such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as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satellite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imagery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maps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GPS,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remote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sensing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Maintain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spatial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databases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various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applications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like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urban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planning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environmental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monitoring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transportation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E5E30BB-F1E3-0FFB-9D59-9647F7E99E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393" y="1736722"/>
            <a:ext cx="5155723" cy="25691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69836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F6B54C-6934-A7F6-C521-9D7B59BD9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FF65A44C-C438-C8F0-A474-5A251D4C8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8EFE986D-AB79-664B-4352-5C4086256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73784B9-28B4-5DF2-B038-E4D7D3D760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BEEB48D-D8A7-F95E-E1A9-9A57A2DC9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90339111-AFCA-422A-136A-6C868F74A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D6C5791C-77BD-09E7-B8A7-854C85F470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7A738F1D-BF61-1141-F754-19CCDEF22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3819A2D7-5B35-C13E-CE9F-A32746D8C8E0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tr-TR" sz="1566" dirty="0" err="1">
                <a:latin typeface="Oswald Medium" panose="020B0604020202020204" charset="-94"/>
              </a:rPr>
              <a:t>Objectives</a:t>
            </a:r>
            <a:r>
              <a:rPr lang="tr-TR" sz="1566" dirty="0">
                <a:latin typeface="Oswald Medium" panose="020B0604020202020204" charset="-94"/>
              </a:rPr>
              <a:t> of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A5A3AAF1-3B36-759E-0773-A097607AE971}"/>
              </a:ext>
            </a:extLst>
          </p:cNvPr>
          <p:cNvSpPr/>
          <p:nvPr/>
        </p:nvSpPr>
        <p:spPr>
          <a:xfrm>
            <a:off x="1289140" y="1736722"/>
            <a:ext cx="513937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Spatial Analysis and Decision Support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Perform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spatial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analysis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identify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trends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patterns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relationships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in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geographic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Support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decision-making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in urban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planning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disaster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management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resource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allocation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environmental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conservation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Use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spatial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modeling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predictive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analytics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forecast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future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scenarios</a:t>
            </a:r>
            <a:r>
              <a:rPr lang="tr-TR" sz="20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ABB580B-1902-369A-5E3C-7FAAC8B80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8510" y="1736722"/>
            <a:ext cx="5544866" cy="2739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8403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s 2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C000"/>
      </a:accent1>
      <a:accent2>
        <a:srgbClr val="0D0D0D"/>
      </a:accent2>
      <a:accent3>
        <a:srgbClr val="A5A5A5"/>
      </a:accent3>
      <a:accent4>
        <a:srgbClr val="CECECE"/>
      </a:accent4>
      <a:accent5>
        <a:srgbClr val="262626"/>
      </a:accent5>
      <a:accent6>
        <a:srgbClr val="7F7F7F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FFFFFF"/>
        </a:solidFill>
        <a:ln w="12700">
          <a:solidFill>
            <a:srgbClr val="000000"/>
          </a:solidFill>
          <a:prstDash val="sysDot"/>
          <a:miter lim="800000"/>
          <a:headEnd/>
          <a:tailEnd/>
        </a:ln>
      </a:spPr>
      <a:bodyPr rot="0" vert="horz" wrap="square" lIns="91440" tIns="45720" rIns="91440" bIns="45720" anchor="ctr" anchorCtr="0" upright="1">
        <a:noAutofit/>
      </a:bodyPr>
      <a:lstStyle>
        <a:defPPr algn="ctr">
          <a:defRPr sz="1100" dirty="0">
            <a:effectLst/>
            <a:ea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7248</TotalTime>
  <Words>735</Words>
  <Application>Microsoft Office PowerPoint</Application>
  <PresentationFormat>Geniş ekran</PresentationFormat>
  <Paragraphs>100</Paragraphs>
  <Slides>18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6" baseType="lpstr">
      <vt:lpstr>Arial</vt:lpstr>
      <vt:lpstr>Oswald</vt:lpstr>
      <vt:lpstr>Oswald Medium</vt:lpstr>
      <vt:lpstr>Calibri</vt:lpstr>
      <vt:lpstr>Cambria</vt:lpstr>
      <vt:lpstr>Wingdings</vt:lpstr>
      <vt:lpstr>Bebas Kai</vt:lpstr>
      <vt:lpstr>Tema de Office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</dc:title>
  <dc:creator>cicek</dc:creator>
  <cp:lastModifiedBy>MURAT BASEGMEZ</cp:lastModifiedBy>
  <cp:revision>480</cp:revision>
  <dcterms:created xsi:type="dcterms:W3CDTF">2019-09-05T10:07:35Z</dcterms:created>
  <dcterms:modified xsi:type="dcterms:W3CDTF">2025-02-01T18:38:49Z</dcterms:modified>
</cp:coreProperties>
</file>