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324f29f69d4ea2" /><Relationship Type="http://schemas.openxmlformats.org/officeDocument/2006/relationships/extended-properties" Target="/docProps/app.xml" Id="Rf7d3e02a39ff4350" /><Relationship Type="http://schemas.openxmlformats.org/officeDocument/2006/relationships/officeDocument" Target="/ppt/presentation.xml" Id="R1bc9a22d68824b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8ab2729cea4d39"/>
  </p:sldMasterIdLst>
  <p:notesMasterIdLst>
    <p:notesMasterId xmlns:r="http://schemas.openxmlformats.org/officeDocument/2006/relationships" r:id="R368828bfb9694e5f"/>
  </p:notesMasterIdLst>
  <p:sldIdLst>
    <p:sldId xmlns:r="http://schemas.openxmlformats.org/officeDocument/2006/relationships" id="256" r:id="Rdc952fc6b53e4b91"/>
    <p:sldId xmlns:r="http://schemas.openxmlformats.org/officeDocument/2006/relationships" id="257" r:id="R72c6283c6d8f41cc"/>
    <p:sldId xmlns:r="http://schemas.openxmlformats.org/officeDocument/2006/relationships" id="258" r:id="Re89f8bb53f7142b8"/>
    <p:sldId xmlns:r="http://schemas.openxmlformats.org/officeDocument/2006/relationships" id="259" r:id="R1d923e327114446d"/>
    <p:sldId xmlns:r="http://schemas.openxmlformats.org/officeDocument/2006/relationships" id="260" r:id="Rf40c668aba4b433f"/>
    <p:sldId xmlns:r="http://schemas.openxmlformats.org/officeDocument/2006/relationships" id="261" r:id="R5c2520a886d94cc6"/>
    <p:sldId xmlns:r="http://schemas.openxmlformats.org/officeDocument/2006/relationships" id="262" r:id="R4811c8192d964c8a"/>
    <p:sldId xmlns:r="http://schemas.openxmlformats.org/officeDocument/2006/relationships" id="263" r:id="R1e5fc7ada15f4c76"/>
    <p:sldId xmlns:r="http://schemas.openxmlformats.org/officeDocument/2006/relationships" id="264" r:id="Rb8d993f81f404ea0"/>
    <p:sldId xmlns:r="http://schemas.openxmlformats.org/officeDocument/2006/relationships" id="265" r:id="R9eb07147a75341b7"/>
    <p:sldId xmlns:r="http://schemas.openxmlformats.org/officeDocument/2006/relationships" id="266" r:id="R9fffa4030b734680"/>
    <p:sldId xmlns:r="http://schemas.openxmlformats.org/officeDocument/2006/relationships" id="267" r:id="Rc332fe20303e4453"/>
    <p:sldId xmlns:r="http://schemas.openxmlformats.org/officeDocument/2006/relationships" id="268" r:id="R8f5f13d19a6e4cb1"/>
    <p:sldId xmlns:r="http://schemas.openxmlformats.org/officeDocument/2006/relationships" id="269" r:id="R6e0709fc9d4448ce"/>
    <p:sldId xmlns:r="http://schemas.openxmlformats.org/officeDocument/2006/relationships" id="270" r:id="R5680ff33c6354b53"/>
    <p:sldId xmlns:r="http://schemas.openxmlformats.org/officeDocument/2006/relationships" id="271" r:id="R0420a6067f964728"/>
    <p:sldId xmlns:r="http://schemas.openxmlformats.org/officeDocument/2006/relationships" id="272" r:id="Rceaf4e8c27e04676"/>
    <p:sldId xmlns:r="http://schemas.openxmlformats.org/officeDocument/2006/relationships" id="273" r:id="R8ec03236ad504450"/>
    <p:sldId xmlns:r="http://schemas.openxmlformats.org/officeDocument/2006/relationships" id="274" r:id="Rb5d2fa594f4d4b22"/>
    <p:sldId xmlns:r="http://schemas.openxmlformats.org/officeDocument/2006/relationships" id="275" r:id="R7d52137fc32846f3"/>
    <p:sldId xmlns:r="http://schemas.openxmlformats.org/officeDocument/2006/relationships" id="276" r:id="Rd06ad4a8b7c54c17"/>
    <p:sldId xmlns:r="http://schemas.openxmlformats.org/officeDocument/2006/relationships" id="277" r:id="R7f9d47989b36445d"/>
    <p:sldId xmlns:r="http://schemas.openxmlformats.org/officeDocument/2006/relationships" id="278" r:id="R29be66d15bbc4a0a"/>
    <p:sldId xmlns:r="http://schemas.openxmlformats.org/officeDocument/2006/relationships" id="279" r:id="Rc9595d1371dc4377"/>
    <p:sldId xmlns:r="http://schemas.openxmlformats.org/officeDocument/2006/relationships" id="280" r:id="R04e0115fffb248c4"/>
    <p:sldId xmlns:r="http://schemas.openxmlformats.org/officeDocument/2006/relationships" id="281" r:id="R5b024a8e6929426d"/>
    <p:sldId xmlns:r="http://schemas.openxmlformats.org/officeDocument/2006/relationships" id="282" r:id="Rfe1d394900c84ee1"/>
    <p:sldId xmlns:r="http://schemas.openxmlformats.org/officeDocument/2006/relationships" id="283" r:id="Rc1ac844f07b84933"/>
    <p:sldId xmlns:r="http://schemas.openxmlformats.org/officeDocument/2006/relationships" id="284" r:id="R33063336f23f43e0"/>
    <p:sldId xmlns:r="http://schemas.openxmlformats.org/officeDocument/2006/relationships" id="285" r:id="Rf202bd8b21ab404a"/>
    <p:sldId xmlns:r="http://schemas.openxmlformats.org/officeDocument/2006/relationships" id="286" r:id="Rd2529365ab154286"/>
    <p:sldId xmlns:r="http://schemas.openxmlformats.org/officeDocument/2006/relationships" id="287" r:id="Rcd3749a6d4c74fdc"/>
    <p:sldId xmlns:r="http://schemas.openxmlformats.org/officeDocument/2006/relationships" id="288" r:id="Rc99d766c0b2149fa"/>
    <p:sldId xmlns:r="http://schemas.openxmlformats.org/officeDocument/2006/relationships" id="289" r:id="Rd95c69d2a79f4acd"/>
    <p:sldId xmlns:r="http://schemas.openxmlformats.org/officeDocument/2006/relationships" id="290" r:id="R321b810f9d1949c5"/>
    <p:sldId xmlns:r="http://schemas.openxmlformats.org/officeDocument/2006/relationships" id="291" r:id="Rb8182f043c8c477c"/>
    <p:sldId xmlns:r="http://schemas.openxmlformats.org/officeDocument/2006/relationships" id="292" r:id="R01936761244b4775"/>
    <p:sldId xmlns:r="http://schemas.openxmlformats.org/officeDocument/2006/relationships" id="293" r:id="Rd9d27793fa2a4d9a"/>
    <p:sldId xmlns:r="http://schemas.openxmlformats.org/officeDocument/2006/relationships" id="294" r:id="R3f1dacf5390640ea"/>
    <p:sldId xmlns:r="http://schemas.openxmlformats.org/officeDocument/2006/relationships" id="295" r:id="R2830b47856314d46"/>
    <p:sldId xmlns:r="http://schemas.openxmlformats.org/officeDocument/2006/relationships" id="296" r:id="Ra1975291a0354329"/>
    <p:sldId xmlns:r="http://schemas.openxmlformats.org/officeDocument/2006/relationships" id="297" r:id="R579e855a35e943b8"/>
    <p:sldId xmlns:r="http://schemas.openxmlformats.org/officeDocument/2006/relationships" id="298" r:id="R410f57cf510a44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cde25ee0be4ee2" /><Relationship Type="http://schemas.openxmlformats.org/officeDocument/2006/relationships/slideMaster" Target="/ppt/slideMasters/slideMaster1.xml" Id="R618ab2729cea4d39" /><Relationship Type="http://schemas.openxmlformats.org/officeDocument/2006/relationships/notesMaster" Target="/ppt/notesMasters/notesMaster1.xml" Id="R368828bfb9694e5f" /><Relationship Type="http://schemas.openxmlformats.org/officeDocument/2006/relationships/presProps" Target="/ppt/presProps.xml" Id="Re5c01fa2b53442f5" /><Relationship Type="http://schemas.openxmlformats.org/officeDocument/2006/relationships/tableStyles" Target="/ppt/tableStyles.xml" Id="R26729d05537244f9" /><Relationship Type="http://schemas.openxmlformats.org/officeDocument/2006/relationships/slide" Target="/ppt/slides/slide1.xml" Id="Rdc952fc6b53e4b91" /><Relationship Type="http://schemas.openxmlformats.org/officeDocument/2006/relationships/slide" Target="/ppt/slides/slide2.xml" Id="R72c6283c6d8f41cc" /><Relationship Type="http://schemas.openxmlformats.org/officeDocument/2006/relationships/slide" Target="/ppt/slides/slide3.xml" Id="Re89f8bb53f7142b8" /><Relationship Type="http://schemas.openxmlformats.org/officeDocument/2006/relationships/slide" Target="/ppt/slides/slide4.xml" Id="R1d923e327114446d" /><Relationship Type="http://schemas.openxmlformats.org/officeDocument/2006/relationships/slide" Target="/ppt/slides/slide5.xml" Id="Rf40c668aba4b433f" /><Relationship Type="http://schemas.openxmlformats.org/officeDocument/2006/relationships/slide" Target="/ppt/slides/slide6.xml" Id="R5c2520a886d94cc6" /><Relationship Type="http://schemas.openxmlformats.org/officeDocument/2006/relationships/slide" Target="/ppt/slides/slide7.xml" Id="R4811c8192d964c8a" /><Relationship Type="http://schemas.openxmlformats.org/officeDocument/2006/relationships/slide" Target="/ppt/slides/slide8.xml" Id="R1e5fc7ada15f4c76" /><Relationship Type="http://schemas.openxmlformats.org/officeDocument/2006/relationships/slide" Target="/ppt/slides/slide9.xml" Id="Rb8d993f81f404ea0" /><Relationship Type="http://schemas.openxmlformats.org/officeDocument/2006/relationships/slide" Target="/ppt/slides/slide10.xml" Id="R9eb07147a75341b7" /><Relationship Type="http://schemas.openxmlformats.org/officeDocument/2006/relationships/slide" Target="/ppt/slides/slide11.xml" Id="R9fffa4030b734680" /><Relationship Type="http://schemas.openxmlformats.org/officeDocument/2006/relationships/slide" Target="/ppt/slides/slide12.xml" Id="Rc332fe20303e4453" /><Relationship Type="http://schemas.openxmlformats.org/officeDocument/2006/relationships/slide" Target="/ppt/slides/slide13.xml" Id="R8f5f13d19a6e4cb1" /><Relationship Type="http://schemas.openxmlformats.org/officeDocument/2006/relationships/slide" Target="/ppt/slides/slide14.xml" Id="R6e0709fc9d4448ce" /><Relationship Type="http://schemas.openxmlformats.org/officeDocument/2006/relationships/slide" Target="/ppt/slides/slide15.xml" Id="R5680ff33c6354b53" /><Relationship Type="http://schemas.openxmlformats.org/officeDocument/2006/relationships/slide" Target="/ppt/slides/slide16.xml" Id="R0420a6067f964728" /><Relationship Type="http://schemas.openxmlformats.org/officeDocument/2006/relationships/slide" Target="/ppt/slides/slide17.xml" Id="Rceaf4e8c27e04676" /><Relationship Type="http://schemas.openxmlformats.org/officeDocument/2006/relationships/slide" Target="/ppt/slides/slide18.xml" Id="R8ec03236ad504450" /><Relationship Type="http://schemas.openxmlformats.org/officeDocument/2006/relationships/slide" Target="/ppt/slides/slide19.xml" Id="Rb5d2fa594f4d4b22" /><Relationship Type="http://schemas.openxmlformats.org/officeDocument/2006/relationships/slide" Target="/ppt/slides/slide20.xml" Id="R7d52137fc32846f3" /><Relationship Type="http://schemas.openxmlformats.org/officeDocument/2006/relationships/slide" Target="/ppt/slides/slide21.xml" Id="Rd06ad4a8b7c54c17" /><Relationship Type="http://schemas.openxmlformats.org/officeDocument/2006/relationships/slide" Target="/ppt/slides/slide22.xml" Id="R7f9d47989b36445d" /><Relationship Type="http://schemas.openxmlformats.org/officeDocument/2006/relationships/slide" Target="/ppt/slides/slide23.xml" Id="R29be66d15bbc4a0a" /><Relationship Type="http://schemas.openxmlformats.org/officeDocument/2006/relationships/slide" Target="/ppt/slides/slide24.xml" Id="Rc9595d1371dc4377" /><Relationship Type="http://schemas.openxmlformats.org/officeDocument/2006/relationships/slide" Target="/ppt/slides/slide25.xml" Id="R04e0115fffb248c4" /><Relationship Type="http://schemas.openxmlformats.org/officeDocument/2006/relationships/slide" Target="/ppt/slides/slide26.xml" Id="R5b024a8e6929426d" /><Relationship Type="http://schemas.openxmlformats.org/officeDocument/2006/relationships/slide" Target="/ppt/slides/slide27.xml" Id="Rfe1d394900c84ee1" /><Relationship Type="http://schemas.openxmlformats.org/officeDocument/2006/relationships/slide" Target="/ppt/slides/slide28.xml" Id="Rc1ac844f07b84933" /><Relationship Type="http://schemas.openxmlformats.org/officeDocument/2006/relationships/slide" Target="/ppt/slides/slide29.xml" Id="R33063336f23f43e0" /><Relationship Type="http://schemas.openxmlformats.org/officeDocument/2006/relationships/slide" Target="/ppt/slides/slide30.xml" Id="Rf202bd8b21ab404a" /><Relationship Type="http://schemas.openxmlformats.org/officeDocument/2006/relationships/slide" Target="/ppt/slides/slide31.xml" Id="Rd2529365ab154286" /><Relationship Type="http://schemas.openxmlformats.org/officeDocument/2006/relationships/slide" Target="/ppt/slides/slide32.xml" Id="Rcd3749a6d4c74fdc" /><Relationship Type="http://schemas.openxmlformats.org/officeDocument/2006/relationships/slide" Target="/ppt/slides/slide33.xml" Id="Rc99d766c0b2149fa" /><Relationship Type="http://schemas.openxmlformats.org/officeDocument/2006/relationships/slide" Target="/ppt/slides/slide34.xml" Id="Rd95c69d2a79f4acd" /><Relationship Type="http://schemas.openxmlformats.org/officeDocument/2006/relationships/slide" Target="/ppt/slides/slide35.xml" Id="R321b810f9d1949c5" /><Relationship Type="http://schemas.openxmlformats.org/officeDocument/2006/relationships/slide" Target="/ppt/slides/slide36.xml" Id="Rb8182f043c8c477c" /><Relationship Type="http://schemas.openxmlformats.org/officeDocument/2006/relationships/slide" Target="/ppt/slides/slide37.xml" Id="R01936761244b4775" /><Relationship Type="http://schemas.openxmlformats.org/officeDocument/2006/relationships/slide" Target="/ppt/slides/slide38.xml" Id="Rd9d27793fa2a4d9a" /><Relationship Type="http://schemas.openxmlformats.org/officeDocument/2006/relationships/slide" Target="/ppt/slides/slide39.xml" Id="R3f1dacf5390640ea" /><Relationship Type="http://schemas.openxmlformats.org/officeDocument/2006/relationships/slide" Target="/ppt/slides/slide40.xml" Id="R2830b47856314d46" /><Relationship Type="http://schemas.openxmlformats.org/officeDocument/2006/relationships/slide" Target="/ppt/slides/slide41.xml" Id="Ra1975291a0354329" /><Relationship Type="http://schemas.openxmlformats.org/officeDocument/2006/relationships/slide" Target="/ppt/slides/slide42.xml" Id="R579e855a35e943b8" /><Relationship Type="http://schemas.openxmlformats.org/officeDocument/2006/relationships/slide" Target="/ppt/slides/slide43.xml" Id="R410f57cf510a44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8c9893ca614c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5cbcf7190a4c34" /><Relationship Type="http://schemas.openxmlformats.org/officeDocument/2006/relationships/notesMaster" Target="/ppt/notesMasters/notesMaster1.xml" Id="Rf0c8a01e3aa548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2a165ecbdd4bcc" /><Relationship Type="http://schemas.openxmlformats.org/officeDocument/2006/relationships/notesMaster" Target="/ppt/notesMasters/notesMaster1.xml" Id="Rf316c43dce1545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d41c8d3f5841c8" /><Relationship Type="http://schemas.openxmlformats.org/officeDocument/2006/relationships/notesMaster" Target="/ppt/notesMasters/notesMaster1.xml" Id="R96d66b9f92cd44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984b51ff08495e" /><Relationship Type="http://schemas.openxmlformats.org/officeDocument/2006/relationships/notesMaster" Target="/ppt/notesMasters/notesMaster1.xml" Id="Rd2b22fa9454740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599d5c0ea4436c" /><Relationship Type="http://schemas.openxmlformats.org/officeDocument/2006/relationships/notesMaster" Target="/ppt/notesMasters/notesMaster1.xml" Id="Ra61e6191c9e04d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802d32fa304354" /><Relationship Type="http://schemas.openxmlformats.org/officeDocument/2006/relationships/notesMaster" Target="/ppt/notesMasters/notesMaster1.xml" Id="R6aab7245a80e411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2d277f285f4092" /><Relationship Type="http://schemas.openxmlformats.org/officeDocument/2006/relationships/notesMaster" Target="/ppt/notesMasters/notesMaster1.xml" Id="Rb0ef152d028a46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26af2dec784dcd" /><Relationship Type="http://schemas.openxmlformats.org/officeDocument/2006/relationships/notesMaster" Target="/ppt/notesMasters/notesMaster1.xml" Id="Rb2bc37e332f44d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c8dff0c7614096" /><Relationship Type="http://schemas.openxmlformats.org/officeDocument/2006/relationships/notesMaster" Target="/ppt/notesMasters/notesMaster1.xml" Id="R51f8622dbe404a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94e53776ba4e7b" /><Relationship Type="http://schemas.openxmlformats.org/officeDocument/2006/relationships/notesMaster" Target="/ppt/notesMasters/notesMaster1.xml" Id="R9ed4e158056a46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35dd871c8647a0" /><Relationship Type="http://schemas.openxmlformats.org/officeDocument/2006/relationships/notesMaster" Target="/ppt/notesMasters/notesMaster1.xml" Id="R1c0fcae0b97d46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36f2db74e8496f" /><Relationship Type="http://schemas.openxmlformats.org/officeDocument/2006/relationships/notesMaster" Target="/ppt/notesMasters/notesMaster1.xml" Id="R56c89c0cb84844a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740e1ba3eb4ea0" /><Relationship Type="http://schemas.openxmlformats.org/officeDocument/2006/relationships/notesMaster" Target="/ppt/notesMasters/notesMaster1.xml" Id="R68ea952d042c46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b722d77cfc44d33" /><Relationship Type="http://schemas.openxmlformats.org/officeDocument/2006/relationships/notesMaster" Target="/ppt/notesMasters/notesMaster1.xml" Id="R74e89209409b43a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2decd7c55f48ba" /><Relationship Type="http://schemas.openxmlformats.org/officeDocument/2006/relationships/notesMaster" Target="/ppt/notesMasters/notesMaster1.xml" Id="Rb0994534230e41a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6fb20fad248467e" /><Relationship Type="http://schemas.openxmlformats.org/officeDocument/2006/relationships/notesMaster" Target="/ppt/notesMasters/notesMaster1.xml" Id="Rda86f7f132a8438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e5799db164c40b6" /><Relationship Type="http://schemas.openxmlformats.org/officeDocument/2006/relationships/notesMaster" Target="/ppt/notesMasters/notesMaster1.xml" Id="Ra716504629fa43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429f4911ecc4788" /><Relationship Type="http://schemas.openxmlformats.org/officeDocument/2006/relationships/notesMaster" Target="/ppt/notesMasters/notesMaster1.xml" Id="Rdd2a8755b707498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290c7f347694863" /><Relationship Type="http://schemas.openxmlformats.org/officeDocument/2006/relationships/notesMaster" Target="/ppt/notesMasters/notesMaster1.xml" Id="Rae9906e61d6e4c3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434f74250ff43ca" /><Relationship Type="http://schemas.openxmlformats.org/officeDocument/2006/relationships/notesMaster" Target="/ppt/notesMasters/notesMaster1.xml" Id="Rc468219c01964ed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c781911034048e0" /><Relationship Type="http://schemas.openxmlformats.org/officeDocument/2006/relationships/notesMaster" Target="/ppt/notesMasters/notesMaster1.xml" Id="R3c2bff2ad012477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03669bfb1584028" /><Relationship Type="http://schemas.openxmlformats.org/officeDocument/2006/relationships/notesMaster" Target="/ppt/notesMasters/notesMaster1.xml" Id="R1a758ac2002d4d8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74b019b84e34bd8" /><Relationship Type="http://schemas.openxmlformats.org/officeDocument/2006/relationships/notesMaster" Target="/ppt/notesMasters/notesMaster1.xml" Id="R2c7cee041dbb4a0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34a06acbb644e6f" /><Relationship Type="http://schemas.openxmlformats.org/officeDocument/2006/relationships/notesMaster" Target="/ppt/notesMasters/notesMaster1.xml" Id="R0cbb7fc3f090424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1b5059734ed4efc" /><Relationship Type="http://schemas.openxmlformats.org/officeDocument/2006/relationships/notesMaster" Target="/ppt/notesMasters/notesMaster1.xml" Id="Rf4d16e1b21464bb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a84ea87123944a9" /><Relationship Type="http://schemas.openxmlformats.org/officeDocument/2006/relationships/notesMaster" Target="/ppt/notesMasters/notesMaster1.xml" Id="R117417cd59334b9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f9900ed11d24a70" /><Relationship Type="http://schemas.openxmlformats.org/officeDocument/2006/relationships/notesMaster" Target="/ppt/notesMasters/notesMaster1.xml" Id="R30c01bd4b9094f3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4d088f6ccac4e48" /><Relationship Type="http://schemas.openxmlformats.org/officeDocument/2006/relationships/notesMaster" Target="/ppt/notesMasters/notesMaster1.xml" Id="R4195d09d96f7447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982411594434e9c" /><Relationship Type="http://schemas.openxmlformats.org/officeDocument/2006/relationships/notesMaster" Target="/ppt/notesMasters/notesMaster1.xml" Id="R67c3b12b2a214ad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d3deb149f56465b" /><Relationship Type="http://schemas.openxmlformats.org/officeDocument/2006/relationships/notesMaster" Target="/ppt/notesMasters/notesMaster1.xml" Id="R02269ddd30524eb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9b722e6aba148f6" /><Relationship Type="http://schemas.openxmlformats.org/officeDocument/2006/relationships/notesMaster" Target="/ppt/notesMasters/notesMaster1.xml" Id="R0ba2e1af345a48a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d882442e25f4687" /><Relationship Type="http://schemas.openxmlformats.org/officeDocument/2006/relationships/notesMaster" Target="/ppt/notesMasters/notesMaster1.xml" Id="R151325a6e3cc4a5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b4759f8d9ce4ced" /><Relationship Type="http://schemas.openxmlformats.org/officeDocument/2006/relationships/notesMaster" Target="/ppt/notesMasters/notesMaster1.xml" Id="R699f7778cc1f4d3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fb261b3431e46aa" /><Relationship Type="http://schemas.openxmlformats.org/officeDocument/2006/relationships/notesMaster" Target="/ppt/notesMasters/notesMaster1.xml" Id="R8545fb5bb3bf4b9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db20305019d48d6" /><Relationship Type="http://schemas.openxmlformats.org/officeDocument/2006/relationships/notesMaster" Target="/ppt/notesMasters/notesMaster1.xml" Id="R6eb5fc7f16854bf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bbb5b6831124aa5" /><Relationship Type="http://schemas.openxmlformats.org/officeDocument/2006/relationships/notesMaster" Target="/ppt/notesMasters/notesMaster1.xml" Id="R18aa0d31d1c644f5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507ffeeb154407f" /><Relationship Type="http://schemas.openxmlformats.org/officeDocument/2006/relationships/notesMaster" Target="/ppt/notesMasters/notesMaster1.xml" Id="R4805f268756e4d9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fc77edc2d6a4079" /><Relationship Type="http://schemas.openxmlformats.org/officeDocument/2006/relationships/notesMaster" Target="/ppt/notesMasters/notesMaster1.xml" Id="Re4035e12a7fb473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b4b4ccee9234e5d" /><Relationship Type="http://schemas.openxmlformats.org/officeDocument/2006/relationships/notesMaster" Target="/ppt/notesMasters/notesMaster1.xml" Id="R4eff162e0fb3456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fec0e7ed65f42d6" /><Relationship Type="http://schemas.openxmlformats.org/officeDocument/2006/relationships/notesMaster" Target="/ppt/notesMasters/notesMaster1.xml" Id="R27610ce9606546f0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ccf0147608e34e8d" /><Relationship Type="http://schemas.openxmlformats.org/officeDocument/2006/relationships/notesMaster" Target="/ppt/notesMasters/notesMaster1.xml" Id="R79d70524247e4ca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9bb70c8cfc9444b" /><Relationship Type="http://schemas.openxmlformats.org/officeDocument/2006/relationships/notesMaster" Target="/ppt/notesMasters/notesMaster1.xml" Id="Rd201ac0ee4724b3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568bdd6e377411c" /><Relationship Type="http://schemas.openxmlformats.org/officeDocument/2006/relationships/notesMaster" Target="/ppt/notesMasters/notesMaster1.xml" Id="R6af4ec23954840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connecting it to the previous lesson.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output to be submitted at the end of the lesson at the beginning.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Cell size affects detail, file size, and processing time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image.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electromagnetic spectrum distinguishes between different surface features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image.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Band ratios enhance specific surface features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image.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The elevation surface serves as input for slope, aspect, and flow analyses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image.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Note: Raster values ​​are normalized to a common scale and combined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quick checklist before implementation.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image.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Generating slope and aspect from a DEM, reclassifying, and preparing a weighted suitability surface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students' screens at each step.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A.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C.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main concepts using examples.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lesson.</a:t>
            </a:r>
          </a:p>
          <a:p xmlns:a="http://schemas.openxmlformats.org/drawingml/2006/main">
            <a:r>
              <a:t>Source: https://pro.arcgis.com/en/pro-app/3.5/help/analysis/spatial-analyst/performing-analysis/performing-raster-analysis.htm;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350606a0f443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fe86db6bac4598" /><Relationship Type="http://schemas.openxmlformats.org/officeDocument/2006/relationships/slideLayout" Target="/ppt/slideLayouts/slideLayout1.xml" Id="R490a4daa95ee426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0a4daa95ee426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3bc50036b44305" /><Relationship Type="http://schemas.openxmlformats.org/officeDocument/2006/relationships/image" Target="/ppt/media/image.png" Id="Re6db11c2d13c4296" /><Relationship Type="http://schemas.openxmlformats.org/officeDocument/2006/relationships/notesSlide" Target="/ppt/notesSlides/notesSlide1.xml" Id="Re58eb7c6131c44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a15ee10ee44fc" /><Relationship Type="http://schemas.openxmlformats.org/officeDocument/2006/relationships/notesSlide" Target="/ppt/notesSlides/notesSlide2.xml" Id="R5bfb5d4045ea4a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3e7e8c7584a88" /><Relationship Type="http://schemas.openxmlformats.org/officeDocument/2006/relationships/notesSlide" Target="/ppt/notesSlides/notesSlide3.xml" Id="R9415a69f7c9040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e5c96e67241c6" /><Relationship Type="http://schemas.openxmlformats.org/officeDocument/2006/relationships/notesSlide" Target="/ppt/notesSlides/notesSlide4.xml" Id="R0f057159f39041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3b4a4c1144a7d" /><Relationship Type="http://schemas.openxmlformats.org/officeDocument/2006/relationships/notesSlide" Target="/ppt/notesSlides/notesSlide5.xml" Id="Rf75e45608f8444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4d64968d3d4a51" /><Relationship Type="http://schemas.openxmlformats.org/officeDocument/2006/relationships/notesSlide" Target="/ppt/notesSlides/notesSlide6.xml" Id="Rb104cb7aed424e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8fbe33ae34c5f" /><Relationship Type="http://schemas.openxmlformats.org/officeDocument/2006/relationships/notesSlide" Target="/ppt/notesSlides/notesSlide7.xml" Id="Rf9c6a4c065b945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3b7b8342414125" /><Relationship Type="http://schemas.openxmlformats.org/officeDocument/2006/relationships/notesSlide" Target="/ppt/notesSlides/notesSlide8.xml" Id="R17b9a30f064540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45482158e44d2" /><Relationship Type="http://schemas.openxmlformats.org/officeDocument/2006/relationships/image" Target="/ppt/media/image2.png" Id="R5a918c2785044e6f" /><Relationship Type="http://schemas.openxmlformats.org/officeDocument/2006/relationships/notesSlide" Target="/ppt/notesSlides/notesSlide9.xml" Id="R2ae5ce5c2cc54b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4219e238b4e01" /><Relationship Type="http://schemas.openxmlformats.org/officeDocument/2006/relationships/notesSlide" Target="/ppt/notesSlides/notesSlide10.xml" Id="R3edfa492a7404b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c81b5dbba41b7" /><Relationship Type="http://schemas.openxmlformats.org/officeDocument/2006/relationships/notesSlide" Target="/ppt/notesSlides/notesSlide11.xml" Id="R78693fa382d74c3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65a7c70f2c4a3d" /><Relationship Type="http://schemas.openxmlformats.org/officeDocument/2006/relationships/notesSlide" Target="/ppt/notesSlides/notesSlide12.xml" Id="R7b8adebee7c245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f0aee5b5d4ec0" /><Relationship Type="http://schemas.openxmlformats.org/officeDocument/2006/relationships/notesSlide" Target="/ppt/notesSlides/notesSlide13.xml" Id="R7365e4a5acdf41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1b6c036bd4e66" /><Relationship Type="http://schemas.openxmlformats.org/officeDocument/2006/relationships/notesSlide" Target="/ppt/notesSlides/notesSlide14.xml" Id="Re958b7a8f1504da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90396df71e4bff" /><Relationship Type="http://schemas.openxmlformats.org/officeDocument/2006/relationships/image" Target="/ppt/media/image3.png" Id="R21e1c2f1d7bb4370" /><Relationship Type="http://schemas.openxmlformats.org/officeDocument/2006/relationships/notesSlide" Target="/ppt/notesSlides/notesSlide15.xml" Id="R708da07992614ac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be2149a1b545b4" /><Relationship Type="http://schemas.openxmlformats.org/officeDocument/2006/relationships/notesSlide" Target="/ppt/notesSlides/notesSlide16.xml" Id="Ra0f4754d998744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786a641394c16" /><Relationship Type="http://schemas.openxmlformats.org/officeDocument/2006/relationships/notesSlide" Target="/ppt/notesSlides/notesSlide17.xml" Id="Rdce3dc1fb46e423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f29b230474815" /><Relationship Type="http://schemas.openxmlformats.org/officeDocument/2006/relationships/notesSlide" Target="/ppt/notesSlides/notesSlide18.xml" Id="Rb4ced0396a1d4e6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db9abe6f62460c" /><Relationship Type="http://schemas.openxmlformats.org/officeDocument/2006/relationships/notesSlide" Target="/ppt/notesSlides/notesSlide19.xml" Id="Rf93f2d9bd2c9470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c4a52e06a4641" /><Relationship Type="http://schemas.openxmlformats.org/officeDocument/2006/relationships/notesSlide" Target="/ppt/notesSlides/notesSlide20.xml" Id="R67686707c404402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9e2d5bafc407b" /><Relationship Type="http://schemas.openxmlformats.org/officeDocument/2006/relationships/image" Target="/ppt/media/image4.png" Id="R736c121e990747bb" /><Relationship Type="http://schemas.openxmlformats.org/officeDocument/2006/relationships/notesSlide" Target="/ppt/notesSlides/notesSlide21.xml" Id="R6ce940f3568e4e5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a6db41d0d422d" /><Relationship Type="http://schemas.openxmlformats.org/officeDocument/2006/relationships/notesSlide" Target="/ppt/notesSlides/notesSlide22.xml" Id="Ra6e47acf85644fd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8a4469b9d4d2f" /><Relationship Type="http://schemas.openxmlformats.org/officeDocument/2006/relationships/notesSlide" Target="/ppt/notesSlides/notesSlide23.xml" Id="R3f8856346a9c44d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b7c259e2d440f3" /><Relationship Type="http://schemas.openxmlformats.org/officeDocument/2006/relationships/notesSlide" Target="/ppt/notesSlides/notesSlide24.xml" Id="Refd4b6c9692349f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244f6280640de" /><Relationship Type="http://schemas.openxmlformats.org/officeDocument/2006/relationships/notesSlide" Target="/ppt/notesSlides/notesSlide25.xml" Id="R3c6bffb28c19428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02caf140f7427d" /><Relationship Type="http://schemas.openxmlformats.org/officeDocument/2006/relationships/notesSlide" Target="/ppt/notesSlides/notesSlide26.xml" Id="R2d159f9dd0dc4c4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45c3ce2bff4569" /><Relationship Type="http://schemas.openxmlformats.org/officeDocument/2006/relationships/image" Target="/ppt/media/image5.png" Id="R842558db3f114630" /><Relationship Type="http://schemas.openxmlformats.org/officeDocument/2006/relationships/notesSlide" Target="/ppt/notesSlides/notesSlide27.xml" Id="Ra93556ba6a0d4eb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06deba4ae4bde" /><Relationship Type="http://schemas.openxmlformats.org/officeDocument/2006/relationships/notesSlide" Target="/ppt/notesSlides/notesSlide28.xml" Id="R981c1e296faa41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72befe87a4f93" /><Relationship Type="http://schemas.openxmlformats.org/officeDocument/2006/relationships/notesSlide" Target="/ppt/notesSlides/notesSlide29.xml" Id="R993bbf0e2f074db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d91ff295946b6" /><Relationship Type="http://schemas.openxmlformats.org/officeDocument/2006/relationships/notesSlide" Target="/ppt/notesSlides/notesSlide30.xml" Id="Rde6241f69763439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46495f58748c2" /><Relationship Type="http://schemas.openxmlformats.org/officeDocument/2006/relationships/notesSlide" Target="/ppt/notesSlides/notesSlide31.xml" Id="R0670a16dd8c546d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2e949deb443c8" /><Relationship Type="http://schemas.openxmlformats.org/officeDocument/2006/relationships/notesSlide" Target="/ppt/notesSlides/notesSlide32.xml" Id="R07bcc6fc831b456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62977e48f447e" /><Relationship Type="http://schemas.openxmlformats.org/officeDocument/2006/relationships/image" Target="/ppt/media/image6.png" Id="R7f0b71421ff54a20" /><Relationship Type="http://schemas.openxmlformats.org/officeDocument/2006/relationships/notesSlide" Target="/ppt/notesSlides/notesSlide33.xml" Id="R3fdf0b324cb64d2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523c31b8c49a9" /><Relationship Type="http://schemas.openxmlformats.org/officeDocument/2006/relationships/notesSlide" Target="/ppt/notesSlides/notesSlide34.xml" Id="R7180929d581c490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3bc4c4baa4ac2" /><Relationship Type="http://schemas.openxmlformats.org/officeDocument/2006/relationships/notesSlide" Target="/ppt/notesSlides/notesSlide35.xml" Id="R5af58e3be05045b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40e31cea3d48c6" /><Relationship Type="http://schemas.openxmlformats.org/officeDocument/2006/relationships/notesSlide" Target="/ppt/notesSlides/notesSlide36.xml" Id="Rb2f1d6b263d0466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ec172899a4bd8" /><Relationship Type="http://schemas.openxmlformats.org/officeDocument/2006/relationships/notesSlide" Target="/ppt/notesSlides/notesSlide37.xml" Id="R96ef9c82b4814b1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da083e9cf4ff0" /><Relationship Type="http://schemas.openxmlformats.org/officeDocument/2006/relationships/notesSlide" Target="/ppt/notesSlides/notesSlide38.xml" Id="R3448b45cc45342b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3e5b3c5774fc0" /><Relationship Type="http://schemas.openxmlformats.org/officeDocument/2006/relationships/notesSlide" Target="/ppt/notesSlides/notesSlide39.xml" Id="Rb4e451d67fd94f1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782f8458644202" /><Relationship Type="http://schemas.openxmlformats.org/officeDocument/2006/relationships/notesSlide" Target="/ppt/notesSlides/notesSlide40.xml" Id="Rf46deb3b0cc04b0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29c5549bc44d3" /><Relationship Type="http://schemas.openxmlformats.org/officeDocument/2006/relationships/notesSlide" Target="/ppt/notesSlides/notesSlide41.xml" Id="R75ef1e0b876d4c1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05bdd73d34b0d" /><Relationship Type="http://schemas.openxmlformats.org/officeDocument/2006/relationships/notesSlide" Target="/ppt/notesSlides/notesSlide42.xml" Id="Rd9688b4526ce418a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07820166b4c88" /><Relationship Type="http://schemas.openxmlformats.org/officeDocument/2006/relationships/notesSlide" Target="/ppt/notesSlides/notesSlide43.xml" Id="Rbbb85a01b9ba42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EA159-DD57-4478-A739-D31DA2A8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FD354-07AD-4077-BA51-485FFCC0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33920-7B41-4EE1-831B-821A2E97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407D3-A3DC-45B9-8782-7C233C2B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Analysis, Remote Sensing, and Terrain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DCB24-9088-4379-8A71-5E73081D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569AA-FDD6-4AD1-B8CE-F7F4CE97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b11c2d13c4296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1427225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B4BF2B-5DC4-4AF1-9C81-CCE6C5D2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B3990-B188-49B8-961F-A71ABBAA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CE81E-56E2-4410-A6BD-FBB9050A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9A014-CECB-4568-9BAA-A3429994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5B5C4-FAE2-4657-8677-0E439907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EC621-6A06-4AC4-A1F4-3A7120AD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98C8C-D769-4844-953F-99DC62E0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4C87B-CF3E-4345-9DF1-8B3DBFA6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B60A93-51D6-4E09-A2C1-199252AD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79C20-E70F-4BAF-9916-D910132C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CE694-AEB5-4763-B6EE-BF4C261F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7444A-8A47-4067-A3EA-23678F06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5CE70-3BA0-4944-9FA9-1A01F999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89239-FA33-4457-B070-0625E41C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A2C15-69B9-460F-B1A7-C0426B31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23A51-85F7-408A-84C0-12898316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FF9B0B-A9E4-4BB1-9714-66E643DE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21169853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318D84-2F86-4AA9-A7A5-4B8F3202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20216-552D-4938-B3E3-A62B91AC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94B0D-B028-4BF5-A155-FE4ABA5A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792FA-CEA5-424B-8748-618C29D5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DB086-A094-4981-B7FD-04F502A1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4D589-F6DA-4990-BE85-E718C9DD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96BB6-5628-42DC-A472-0886CFC5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D6E05-E192-4742-BE32-518C6CFA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0D287-758C-4E96-AD44-A321C1FB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414D8-6A96-4231-984B-5AF0D675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57AAE-7ED3-46E9-8AB1-2157A032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6635428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71692-C375-4F4D-8329-ECF277B2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84475-97C7-4FE2-B20D-82A47BD8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1E6ACA-B08D-4154-8C8A-1909F74E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resolution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35247-67C7-48CF-8B43-E27FF9F5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Cell size affects detail, file size, and processing time</a:t>
            </a:r>
          </a:p>
        </p:txBody>
      </p:sp>
    </p:spTree>
    <p:extLst>
      <p:ext uri="{BB962C8B-B14F-4D97-AF65-F5344CB8AC3E}">
        <p14:creationId xmlns:p14="http://schemas.microsoft.com/office/powerpoint/2010/main" val="415336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B2C48-8C6F-4B08-B3DE-BF194EA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C894B-7B4C-487F-9E5A-D63F4610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resolution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9C469-4A9E-45D3-B553-8B6AA2E9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C9393-5786-443E-A3AD-1E5B3EE1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44519-5FEC-4CC0-B457-C3BBEB09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C82BE-2EDA-490E-A2ED-A2FD103A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63880-67CB-46E1-9484-64025C9D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4F233-C073-4F04-A054-F5024B64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84048D-090A-4E5A-896E-FCF3CEDA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Cell size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F1DFE-C06E-4E7E-A7AF-8054E829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E9D73-0D77-41BF-A850-8B53F29A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C5E39-E099-40D1-9A27-D2995851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F889D-488A-436F-AD7F-E7DEE05A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Number of bands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589FB-2F66-4C75-8101-F449861E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55583-B011-4E8F-A257-7B6DB11D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2F45A-AD4C-46CA-BB2F-980B9E74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Temporal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4C841E-9A01-4B3C-A775-0DA138DD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Observation frequency</a:t>
            </a:r>
          </a:p>
        </p:txBody>
      </p:sp>
    </p:spTree>
    <p:extLst>
      <p:ext uri="{BB962C8B-B14F-4D97-AF65-F5344CB8AC3E}">
        <p14:creationId xmlns:p14="http://schemas.microsoft.com/office/powerpoint/2010/main" val="2889782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2CBD77-DAAB-43B4-8689-2F4907F8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C72F6-7368-4541-A534-E2488BEB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resolution: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FC2AC-19F3-472C-A05E-B6140F46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E3D0D-0EA9-446D-97FB-B8253E84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90CA1-B169-4A52-8848-677380C4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F9837-8771-4DBE-8076-71DF18B5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15813-4B01-4C77-9FDC-FAC0D563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BD543-5681-4D37-ADA0-EA521F94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547A0-D44F-4E57-8DB2-F70A9D9E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4ED78-6657-434B-A1A1-E0CB565E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5226C-50FC-416F-966C-705AFD0D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Spatial: Cell size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7E7F2-9CD4-4AF2-AAD5-15ACD8B2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547C5-8DF9-414E-BA25-2DE951E2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Spectral: Number of bands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2217D-5B81-49E4-B13F-77306DDA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44977-F193-4D8A-B2D2-46436E48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Temporal: Observation frequency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FE40F6-81B6-4F33-96C6-FEC0C4FD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36640-C8AE-48CA-962C-AA95FE06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 and Cell Size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15390F-2207-4481-948A-B0846722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4CE472-D9CF-4952-9565-118615D9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E9BCD8-BC3B-4C58-8C22-B57BC0E8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04D869-933A-49F1-B196-6AD7F8D3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8996118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D5F45A-A8CF-4759-947D-6DA26CEA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6E045-44B1-4B19-B4B5-0D251E0D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resolution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E1934-FF3E-4400-A9D2-19633731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B5A04-806C-4E31-BD16-D2E17832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616AF8-F195-4810-8E2F-BE9726A9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98985A-9021-4027-A287-519D144A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74307-6445-4B80-AEA2-1439B9CB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51EAD-1D81-42B7-A80A-88F268C8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E10D0-6EF1-4412-989B-D8CBC8C6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Cell size affects detail, file size, and processing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D4BCC-2042-44AE-8904-EAE7F490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618C82-39A0-449F-A9CF-0446992E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3533D-24A6-4EFB-89E4-694F7F9B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943B1-4CFF-4549-BB75-CC1CB1CC2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and Spectral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51A17F-F94E-4832-8BE2-41F7E1FA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579B72-5D27-42D1-AF2F-F72B9C8B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A32080-335B-4CC3-9460-8A21F650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36FD9-9F83-43AA-A509-1BF89760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Properties and Cell Size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B850BB-C414-46DB-A863-A393C1CC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D21324-C172-473C-A566-F43E0827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05B60-F0F9-4EA3-8073-48180B50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8BA54F-462C-445D-8D08-D735E6F2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A91164-E4D9-4329-9CD1-70589770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9EF592-1BFE-40BD-AA4C-FB376AFF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E20126-BC5F-4A3D-BA57-E16005DC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CA2A93-8786-43E9-BCE5-CFF094D7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680212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7F4C79-BD8C-4223-99A1-261CCF65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4BF73E-C34B-4E71-A938-29C1C101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raster resolution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E6A05-FBB6-4E54-A3DA-C83FA454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A9876-C533-4394-AFB8-9587792A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63921-99A0-4DBD-8783-CB5B5A87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0B946-9DE7-4A83-AE98-98EF8A4A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51BC0-521E-48EE-B234-72989399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D0E59-7F8C-47B5-A630-05775DF2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EE5D7-61C9-4920-907A-A99A41EB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spatial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45D85-284B-4EDC-A33F-9FBA01D5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A2A50-6BC3-4428-A471-AA17A6BB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0DC45-02C3-421F-AEBA-6270C240A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D46726-39F6-4471-9087-64DCD28F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D7C66C-972F-43EB-A669-F8A10AC3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70594-EBE8-4072-9204-373CFF44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39D2F-E10F-4A9A-B387-751C18D2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8E684E-5C70-4465-97BD-9AC0284D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Raster Properties and Cell Size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EF149-E56A-4935-8D53-550E147E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C72AA-6C79-48BE-8F02-F73CBE68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231790-255F-451A-ABC2-9E25B8F7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3038AA-6047-42E6-B8B7-4087F4C0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Different resolutions can represent the same phenomenon differently</a:t>
            </a:r>
          </a:p>
        </p:txBody>
      </p:sp>
    </p:spTree>
    <p:extLst>
      <p:ext uri="{BB962C8B-B14F-4D97-AF65-F5344CB8AC3E}">
        <p14:creationId xmlns:p14="http://schemas.microsoft.com/office/powerpoint/2010/main" val="17707060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6030AB-33F2-4825-B1B1-DDA8194D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DBA88-AFC7-4213-8CAD-2B84E3BF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resolution: visual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E9055-10B6-415D-9D65-1BA21864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56A61-799B-4D71-9702-1091EC01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E77F7B-29E4-4973-A2E8-F62F7B88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18c2785044e6f"/>
          <a:stretch xmlns:a="http://schemas.openxmlformats.org/drawingml/2006/main"/>
        </p:blipFill>
        <p:spPr>
          <a:xfrm xmlns:a="http://schemas.openxmlformats.org/drawingml/2006/main">
            <a:off x="1836077" y="1066800"/>
            <a:ext cx="848174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8FF0F3-887C-441B-8BC6-B553776D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CB4AF-EA61-4C92-8656-F2063CBEA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Cell size affects detail, file size, and processing time</a:t>
            </a:r>
          </a:p>
        </p:txBody>
      </p:sp>
    </p:spTree>
    <p:extLst>
      <p:ext uri="{BB962C8B-B14F-4D97-AF65-F5344CB8AC3E}">
        <p14:creationId xmlns:p14="http://schemas.microsoft.com/office/powerpoint/2010/main" val="7590542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69CD9-08F1-4CB1-BDE0-F41BF8B5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B1325-19DE-48DA-895B-CE9FDBBB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E5377D-AEDE-42EB-BA40-FD79AD35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Satellite imagery and bands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DE4CA-BA62-48C7-8808-B801B539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electromagnetic spectrum distinguishes between different surface features</a:t>
            </a:r>
          </a:p>
        </p:txBody>
      </p:sp>
    </p:spTree>
    <p:extLst>
      <p:ext uri="{BB962C8B-B14F-4D97-AF65-F5344CB8AC3E}">
        <p14:creationId xmlns:p14="http://schemas.microsoft.com/office/powerpoint/2010/main" val="11336583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F31348-17AA-4F61-8BE9-0BFC3534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6959C-0E2F-4D30-B9CF-465FDEA3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Satellite imagery and bands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DD3ED-4CF9-48D3-8AB9-36275877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76F0C-E5D5-4249-98FE-526A0376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594CB-75B9-4001-AD8D-6D583392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118C2-AD61-48A5-8D9C-B1EB5006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DF5363-1660-47AA-82A4-896DAEA0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DC092-F731-401A-A124-77713EB4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Visible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36489-877E-4A67-8FC6-703ADEFC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Visible to the human eye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3D40E-AB18-4361-A2F5-6E0BEB1D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94872-3C11-4F99-B95E-1AC97929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B2CFB-FF44-4F3E-A98D-23C9F0A2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A52B9E-988C-4653-8FD4-6EF719DD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Vegetation and moisture information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B0E06-CE74-4FCA-ADBD-8A90A62C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906461-23BB-4335-B6D6-78F16BD9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0E9946-3919-47B1-9FCD-7FBFE849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SWIR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FFABC-2A33-47EB-891F-92F536F6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Moisture and burned area sensitivity</a:t>
            </a:r>
          </a:p>
        </p:txBody>
      </p:sp>
    </p:spTree>
    <p:extLst>
      <p:ext uri="{BB962C8B-B14F-4D97-AF65-F5344CB8AC3E}">
        <p14:creationId xmlns:p14="http://schemas.microsoft.com/office/powerpoint/2010/main" val="355739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5520E6-7305-45A4-B0CF-3B29459A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962F6-2869-452F-BB1E-87DEDE33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Satellite imagery and bands: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8C7514-79AC-4BB3-B4D3-155AD0D1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32F7C-737E-4A81-9EE6-6DBD248E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CD9B9-A221-4EA7-8B89-7D259A6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528B6-02A7-4873-86A4-575E1127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5D305-C48C-4D42-B462-A4945F89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A3620-0D1F-4946-A205-69B35F0C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D47A2-10D9-4E05-9878-FA1F876B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3F42C-9AB4-4326-B6B9-34A8A22E7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7F7F0-652A-4D28-9040-A9A0E895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Visible: Visible to the human eye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BC3CAE-F224-429C-9F8F-7C1A70B5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671E4-2CA1-4408-9B6E-526E5C07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NIR: Vegetation and moisture information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C2186-CAD3-47EF-BC0D-3C68B24B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C03B9-BA67-4227-B142-D4A21D5C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SWIR: Moisture and burned area sensitivity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BA00B-3394-4E42-8781-CC35837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A6C5B-9ED9-4129-BDBA-72846027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Composite bands and band combinations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11F216-69F8-44AE-8AF7-3CBAA1D7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5F22B2-AF2A-4D7E-981F-54003EA9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AA6614-5379-4614-8585-D2BE25E0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4C851A-48C7-4067-9468-9712C77D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7632073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96F13-C64D-4890-81F5-F6323D81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1DC3D-C226-4211-9EB8-1F2D657A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Satellite imagery and bands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E1BA8A-896A-4AD9-A038-0A0A5E08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586F4-2497-4ACB-841D-3689C316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6886C-F122-4787-AAEB-2379BBE3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7E91C-503F-4F0A-A888-354115B5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4DCF5-661B-433F-928F-63306ED4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41A169-CD56-4FA9-9BB4-4EAEE39E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3EA0FE-242C-49AD-AED5-3D9AFD4F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944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electromagnetic spectrum distinguishes between different surface features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E83C1-3DE0-40C4-B221-9E1540BD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A63CA-C6B1-48CC-B832-5181FE84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85F5B-08AA-4383-9908-7B68E0F2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13BA4-1133-4343-89C1-5B9E4BF1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Visible and NIR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FB012-0A36-4722-B17D-0AF910F9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16C44-BD03-4E96-B83A-6CCE3290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53014-07C3-4F16-93D8-6D3DA9F4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BC53BA-E375-4E22-A616-1656FB89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Composite bands and band combinations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DCF58-2E03-4CDE-BA04-7977063D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3FEC7-63A0-4C34-8928-2C02147C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CA45F-DA35-4C96-8765-8AF65AC2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10CB0B-BDB2-4B9F-A800-745374AD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755D2-583D-41F8-999C-395E769D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A68894-87DA-4E49-9A2D-71B4A4B5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33277D-6856-4830-8CFB-FE898E3F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8C2AD8-F669-4639-9208-AF22AAE4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2954737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E10C93-04FA-43BA-AA3F-2A3CA63C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64681-E2DB-4A3C-A9C3-46E90B5D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satellite imagery and bands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FF75C-9371-45E1-9123-4891CCA4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ADA7A0-C781-4C57-AE30-B5D8017C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EFD36-12D6-40C3-B750-FC129143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205A3-AF4C-44E9-B582-4F791BCD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211740-2206-47D3-A07A-09DC3EDF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4D76B-153B-4005-BB97-52238F4B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EFBA0-34DA-44F0-B6C4-EC85668B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visible band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10A2B-0CEF-4DC4-9E50-F9F97F15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C20AB-5503-4C79-ADEA-84323232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278CD6-25B4-433D-A69D-7550B69B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AC420F-BBF1-4054-9961-C6FCFCF8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F3B25-AD5F-40E8-8100-33244BF9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64C18-0223-42B5-A18F-3089E88A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15C21-AF7A-4A20-A63A-3815FC6F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D4ABAF-1632-4B3E-98F6-BF22F033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composite band and band combination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7E0AB-A090-4DBC-B0BB-A13A90E3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C8109B-89A5-44A7-BC3A-57A1899A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BD783C-53CD-4E33-B76E-B1F169CD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F550A-07A5-4E9D-8140-32F93FDE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Sensor bands may not share the same wavelength and resolution</a:t>
            </a:r>
          </a:p>
        </p:txBody>
      </p:sp>
    </p:spTree>
    <p:extLst>
      <p:ext uri="{BB962C8B-B14F-4D97-AF65-F5344CB8AC3E}">
        <p14:creationId xmlns:p14="http://schemas.microsoft.com/office/powerpoint/2010/main" val="17946830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0C68A-10C1-4657-AA64-1D0830F9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19712-545A-4135-8CF5-EF1F1A11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Satellite imagery and bands: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5292E1-AF34-4060-939A-4139ADF4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C2406-78EB-4EE1-B4D4-EF124865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FC651-66C8-407B-8F3C-4DB41F98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1c2f1d7bb4370"/>
          <a:stretch xmlns:a="http://schemas.openxmlformats.org/drawingml/2006/main"/>
        </p:blipFill>
        <p:spPr>
          <a:xfrm xmlns:a="http://schemas.openxmlformats.org/drawingml/2006/main">
            <a:off x="3695700" y="1066800"/>
            <a:ext cx="476250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B520E-851F-4E5F-9791-984DC55E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EBC73E-1D08-4BCE-A989-07FDDAAD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electromagnetic spectrum distinguishes between different surface features</a:t>
            </a:r>
          </a:p>
        </p:txBody>
      </p:sp>
    </p:spTree>
    <p:extLst>
      <p:ext uri="{BB962C8B-B14F-4D97-AF65-F5344CB8AC3E}">
        <p14:creationId xmlns:p14="http://schemas.microsoft.com/office/powerpoint/2010/main" val="10582913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E2A98-CE61-41FB-AAD9-5CEAB04B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DB75A-57DF-484F-9F27-95364102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81AFC-D900-4C83-80D4-D63498F6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Spectral indices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B3629-D276-4DE0-B5C2-3ADEEA8F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Band ratios enhance specific surface features</a:t>
            </a:r>
          </a:p>
        </p:txBody>
      </p:sp>
    </p:spTree>
    <p:extLst>
      <p:ext uri="{BB962C8B-B14F-4D97-AF65-F5344CB8AC3E}">
        <p14:creationId xmlns:p14="http://schemas.microsoft.com/office/powerpoint/2010/main" val="10382683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78D87-ACAE-4AD0-BF4A-80430AB1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22593-55A9-459E-AE7D-7AC841F0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 indices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73902-158B-45E2-BE21-DD2B20F9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F9628-30B0-4D3D-9B82-783D5923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1B401-2ED0-4EC8-9068-AE7060B0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6CCC1-C71D-4B2F-9D03-EDEADAFC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13AEC-F4F9-4DF4-82EF-F18B305D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093FB-1320-4C8E-AAB3-E0C5060A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NDVI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5CD98-AF45-48F3-A11A-4DC4D124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Vegetation vigor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772A5-0888-4201-9821-4D6DBEAB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EDE2A-0807-423B-9871-4DF698C8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400EC-3EF1-49B4-8DCA-BD1F12A0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NDWI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57E36-634F-4BB1-B9D6-F2A1E206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Water and moisture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AC2C6-949A-4BB8-93FB-00B08B59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D4938-0601-461C-9D49-06F60BC73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19304-299B-4D25-BE5D-4A972C49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NBR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678CA-DBCC-4354-9F32-9AA64054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Burned area</a:t>
            </a:r>
          </a:p>
        </p:txBody>
      </p:sp>
    </p:spTree>
    <p:extLst>
      <p:ext uri="{BB962C8B-B14F-4D97-AF65-F5344CB8AC3E}">
        <p14:creationId xmlns:p14="http://schemas.microsoft.com/office/powerpoint/2010/main" val="2672740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5D9D7-DF07-47FB-AF02-2C4A0704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6E46D-2181-4754-9516-5CC9C3D5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 indices: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2BE4A-0511-4992-9973-5646EB33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17003-689C-4C44-B911-C257C8DA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44DCE-D548-47D4-A25A-7772F6F6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C6678-82A7-47EF-9FF0-BF150218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781A4-DCC8-46AA-BAFF-CC4B1CCB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64EA4-45AF-4EC2-9AF3-89296BBE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0DB50-EEEB-48F2-9B3A-C103C8EB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AF3AB-A320-4F89-85E6-02DE6861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DA0F7-760B-403F-B796-268D1171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NDVI: Vegetation vigor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F1008-62D6-48B0-9F58-E98EABD7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4498A-D725-46C5-8D71-CF84F7A4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NDWI: Water and moisture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33A014-46DA-4982-915F-97AF1EF8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E0487-8065-4866-8CF7-946026EA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NBR: Burned area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6FB358-63DF-4D58-B147-90B42C77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3809C-FA42-4F6A-8D6A-78D448A6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Functions and Band Arithmetic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D90218-2D99-4642-8D4E-7324CC0C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69293A-9171-4DC0-A5AA-E81E9199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FE8E17-D8F0-4C5F-B153-FE816CBC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08DCC-3A42-4D8C-909F-142AF957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30782387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933333-89B1-490C-9B42-3648A60B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B515E-848A-43FE-803F-61123B62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 indices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02688-6BFF-4BEA-865A-5D58F441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C7EE0-E3F6-4160-86F3-E6A71D11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7FDD41-B1AB-4245-8D81-0E8E4BC1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E718E-B8F6-4B54-BCBB-75BDBE3A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44D59-CA6A-4BB4-917A-B3B8E7F0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95777-E8B9-4F15-8ADF-DE742AEE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69047-CFF8-44E9-8447-F1AAC8C4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Band ratios enhance specific surface features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433E0-B6AF-4E5A-9578-0E9B2CE6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17D26-1747-4C36-98A3-E06BCA68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C77AB-C383-471B-819B-DEEDABBF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947EF-AA4F-47ED-9C78-EC89928F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NDVI and NDWI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697CEF-4C77-427E-91D6-B09CBD48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50D5C-5870-427E-9FF9-94615BBC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EC070-C77E-4E41-B8B1-14DFB3D2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F7197-2EAE-4F07-B0EC-773A0D62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Functions and Band Arithmetic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A4176-3A42-4631-8EB9-F0295D25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C7BBA8-5717-4D87-B216-DBE0C25B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631F07-F812-4A2E-B345-CEF73AC3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4C034-0025-41D1-914E-41745FDD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503120-31C8-451E-AC22-8A30D3B3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B93CEC-A32F-400A-9AF7-38C37C27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31C40A-AD55-4485-9561-B2304232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305ADB-8021-4DE2-A46C-841F6D6B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5841953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D2F86C-A3F8-4CBF-A76E-70EA761D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5799D-8AD0-45D2-8314-F6BD628A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spectral indices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BDBE71-036E-434D-93F7-142DC647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EC298-FAE5-4F14-ACE1-7FEE4982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7C09F-C419-4F4D-92EB-8D6A3AAD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70B03-3ECD-43F7-9A1D-3C2180A6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2EC39-5729-417C-A12A-6CE129DF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8B3EB-496A-4B04-9BF1-F74881D8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DB4C1-C5C9-4F54-8FDF-BA1E5FB0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NDVI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F90CF-29D8-4A7F-93CF-10F32CAF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82583-935C-4CCF-9FBB-CEF5C7D8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077C9-E0B5-4BB3-882E-386E20DE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D0037-AFD5-438B-A406-0F5F06E9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2D8BD-2125-4766-B240-CB37BC4B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4C32D-3298-4173-904C-05661E51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DA982-75DF-46A5-958F-3038D52F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005520-C702-4960-A74B-7347A9C8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Raster Functions and Band Arithmetic parameters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B20AB-5B6B-4CF4-9CF7-D329EBA0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9203E-1A48-4876-9211-AAAAD654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88D18-2C82-4D74-B0D4-AA5D09BF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FADD9F-D560-468A-9156-ED94A6C2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Index thresholds vary by season and sensor</a:t>
            </a:r>
          </a:p>
        </p:txBody>
      </p:sp>
    </p:spTree>
    <p:extLst>
      <p:ext uri="{BB962C8B-B14F-4D97-AF65-F5344CB8AC3E}">
        <p14:creationId xmlns:p14="http://schemas.microsoft.com/office/powerpoint/2010/main" val="19636356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6ECDE6-3744-453A-B001-EE2A28A2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F3249-8041-40DC-BFC0-EBAEA8B0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 indices: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33B9B-F1C3-4878-A275-8037FCB7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D70D8-EDAB-4E7F-8F68-2D490E86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30E40-DCE5-4973-9ACE-CEEE8806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c121e990747bb"/>
          <a:stretch xmlns:a="http://schemas.openxmlformats.org/drawingml/2006/main"/>
        </p:blipFill>
        <p:spPr>
          <a:xfrm xmlns:a="http://schemas.openxmlformats.org/drawingml/2006/main">
            <a:off x="1321177" y="1066800"/>
            <a:ext cx="951154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AB8E8-C6BB-43C9-8AB6-61C7D4C6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3C931-8867-47B5-A596-CE141BDD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Band ratios enhance specific surface features</a:t>
            </a:r>
          </a:p>
        </p:txBody>
      </p:sp>
    </p:spTree>
    <p:extLst>
      <p:ext uri="{BB962C8B-B14F-4D97-AF65-F5344CB8AC3E}">
        <p14:creationId xmlns:p14="http://schemas.microsoft.com/office/powerpoint/2010/main" val="11792951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2A721-E5E6-4B5A-A2DF-5FBF16B6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4C3BD-523A-43E1-B67F-C945A9DD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EF542-3086-423C-BB69-C509C2C0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DEM and terrain derivatives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FB662-780F-4A47-9DB8-A0455DBC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elevation surface serves as input for slope, aspect, and flow analyses</a:t>
            </a:r>
          </a:p>
        </p:txBody>
      </p:sp>
    </p:spTree>
    <p:extLst>
      <p:ext uri="{BB962C8B-B14F-4D97-AF65-F5344CB8AC3E}">
        <p14:creationId xmlns:p14="http://schemas.microsoft.com/office/powerpoint/2010/main" val="125844759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92A0E-0831-4562-BE81-29AE199A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3C2CB-1B66-4719-B4F0-EC1CC679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and terrain derivatives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F6923-4F06-4257-A04D-FFFC8E65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D8463-ECB5-49AB-9B07-306FEE53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CEACB-EB41-4F65-8D49-859D8DD9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25128-DE22-4619-9C52-F7698F45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28F0C-A316-41E5-B882-885AEFC7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39771-63CB-41BF-8A5C-76E2F772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Slope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808F8-B1B0-4CA9-A948-97B2E8B3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Rate of elevation change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0D5D4-8670-4350-A7F4-FB98AC27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A23D2E-FAB0-4E1B-81AE-F96640CD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E2AE14-B7F6-41AA-AC53-8D52E6BE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Aspect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55C2B-0039-4A43-8FFA-F88EED3C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 aspect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6914B-85D9-46F7-AC08-F0B3EE03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738CFE-C490-4E89-B447-1F03523A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B9F1EA-5DE8-4087-A87D-1017FDEB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Hillshade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95C0AC-BF60-41A2-9C04-77D5EFE8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Hillshade</a:t>
            </a:r>
          </a:p>
        </p:txBody>
      </p:sp>
    </p:spTree>
    <p:extLst>
      <p:ext uri="{BB962C8B-B14F-4D97-AF65-F5344CB8AC3E}">
        <p14:creationId xmlns:p14="http://schemas.microsoft.com/office/powerpoint/2010/main" val="19491098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EB741F-B6D3-4E09-A15E-DFC4AD30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3EFAC-FEC8-4FE3-89CC-1A8F1EF0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and terrain derivatives: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E04A9-909E-4CE4-AF15-3E9892DC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3B00C-68E6-44B6-B727-FE7251CA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A2696-6C8D-4CAC-A1D4-4050AED5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EC985-896C-4D7B-A9C1-F53CA50C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61D62-FE15-4D40-A2B8-124CCB18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FA2E14-FCB2-49A3-8DA8-A5159F5E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7A0A1-7CE8-4086-9B07-52F9C014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F467C-AF6D-4811-BB3D-56D0D4DD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08E11-11F9-4806-B989-38D29C49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Slope: Rate of elevation change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F4D42-3D04-4F57-8D93-71F7EC1D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60482-EAAB-40ED-AA0A-E3002F2C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Aspect: Slope orientation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1AB15-433B-44DD-A8C7-60D55C75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92AF8-21DD-4B7F-BC87-F8AA73F7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Hillshade: Shaded relief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4E95D0-4A61-4283-92BF-E465553E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011B4-DC00-4444-B0FD-B604357E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Slope, Aspect, and Hillshade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38BE29-908C-491C-80A1-05DAFD5A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0FC264-2EB1-4446-8599-3F52000B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80B880-A024-42C2-AA44-E918AFB7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149009-00F3-4250-A82F-DBBC96B5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9991268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D1BAF1-8202-4FBF-BDCF-B2E975E1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37C57-11BF-4700-8511-832AFDF9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and terrain derivatives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370C4-A86E-4A23-8654-154F8803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9500D-BAB2-475E-ACF0-FAC61152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5667E-7EA8-4193-8079-BD9EC662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AE6BC-39F8-48A4-A85C-945BAA09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C7B30-EF45-43C3-8BA1-41E17683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1A1F6-97E7-4171-9B4E-7C76FA0B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0411B-753F-47F5-8611-8F9FF9B6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1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elevation surface serves as input for slope, aspect, and flow analyses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79504-B286-4DED-882C-B41C73A1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DF696-E8B0-4D36-B773-1D105E12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3FF0CE-5082-4036-9268-53D4C2D9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45DB0-EA45-4020-BEA4-2CAE5CB7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Slope and Aspect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B1DAB-6E98-42E7-9FA5-137CF937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23BE3-E21F-4F3B-B8F2-643FB4AE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1BF6EA-1E7E-4146-88CD-846DA5D4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06F99-2E3A-4093-BE2E-89FF4604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Slope, Aspect, and Hillshade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053DEB-90B5-4BAE-B8A9-E18FCAC3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434A3-3717-462D-A25F-C64D079C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4E378C-C79C-4B89-BD87-BABD9A26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E1CF20-0E8C-4810-9DD8-CDC8EA13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3B2F2F-66E4-45F5-86A6-F6B022BC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4E5C2F-6533-4603-A6E1-F1E94DF0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F231CF-AE54-495C-A930-28E45E2E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36D3D9-F730-45D6-97FC-05739E21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48082669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3670A7-B204-4188-A63C-DE46D725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F5634-68D5-4AAC-B96C-BB145D42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DEM and terrain derivatives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FCF10B-C447-4C38-8ED9-315B4A73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60CC0B-4F2F-42E2-A37D-82B72231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0BA66-5A55-40AA-96DA-05D447EE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2823A-D904-420E-B548-09D6645C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FC8BD-3683-4555-9D55-D5E10191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B30FC-A540-4853-BAE4-2A2E231C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A5FA3-5B4E-4D5F-9CF5-2F73C3E3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slope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53599-4D15-4501-BCCE-0CB87F74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FDD92-844D-4C9F-81A0-4374CA3F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AD9A8-C471-4C72-ACF0-D34A2722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3CAE85-AB8D-48C8-B6E2-71C71551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FD259-CF53-4BD2-8B91-DF05D8CD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4E401-631C-439C-8F82-7CBBBE39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08318-F05C-4EDF-8AE2-A750D3D9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E76515-55A8-4A28-81F6-BDF77188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Slope, Aspect, and Hillshade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3EB5FE-37DE-4F2C-A193-E0BB6BFE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960E4-651D-4232-9296-04FBDB5B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ED0E4A-29CA-42A5-9ACB-0CF2B1E5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D42B3-C662-42A8-9112-0C9FCAB6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Calculating slope directly from a geographic-coordinate DEM can result in unit errors</a:t>
            </a:r>
          </a:p>
        </p:txBody>
      </p:sp>
    </p:spTree>
    <p:extLst>
      <p:ext uri="{BB962C8B-B14F-4D97-AF65-F5344CB8AC3E}">
        <p14:creationId xmlns:p14="http://schemas.microsoft.com/office/powerpoint/2010/main" val="18473841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28A658-2AE4-42B2-935A-F4AFF5A7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B9364-56B3-409B-83BF-29DA4BD3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and terrain derivatives: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7DB041-03BA-438E-AF10-5817F682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A7E57-C35A-4F9B-90A0-C33A202F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93373-19D8-4BAA-B53E-403709D3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558db3f114630"/>
          <a:stretch xmlns:a="http://schemas.openxmlformats.org/drawingml/2006/main"/>
        </p:blipFill>
        <p:spPr>
          <a:xfrm xmlns:a="http://schemas.openxmlformats.org/drawingml/2006/main">
            <a:off x="552450" y="1079012"/>
            <a:ext cx="11049000" cy="47380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E7ABE-C98D-46D9-91D3-85678398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34B98-7372-4D3F-A4FF-AFDA47B1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elevation surface serves as input for slope, aspect, and flow analyses</a:t>
            </a:r>
          </a:p>
        </p:txBody>
      </p:sp>
    </p:spTree>
    <p:extLst>
      <p:ext uri="{BB962C8B-B14F-4D97-AF65-F5344CB8AC3E}">
        <p14:creationId xmlns:p14="http://schemas.microsoft.com/office/powerpoint/2010/main" val="29069780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86B2A-D18A-4F99-9F0C-FAF26140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5A23F-3EE5-4A3B-9D3B-EE40929E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A2F9D-0D4B-4491-8E8D-03C77A3D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Map algebra and suitability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51324-1409-41B5-A189-134CA762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Raster values ​​are normalized to a common scale and combined</a:t>
            </a:r>
          </a:p>
        </p:txBody>
      </p:sp>
    </p:spTree>
    <p:extLst>
      <p:ext uri="{BB962C8B-B14F-4D97-AF65-F5344CB8AC3E}">
        <p14:creationId xmlns:p14="http://schemas.microsoft.com/office/powerpoint/2010/main" val="144761019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B09A1-822E-4B10-B57E-FA049863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37D37C-6764-401C-95EF-4368FDFC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algebra and suitability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23784-FB94-45CE-93B5-4281294C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F7AE8-038C-4EC6-97EB-8C3473D9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89E44-35F8-4F1D-8B11-F681DDBA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DC504-8357-4679-A72C-1DBE9C6D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9746E-3133-4B1A-B4EC-54EEC224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E003D-2CB0-4C3E-AEEC-774507C8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Reclassify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43107-B424-42E4-B6C2-C4C57CCC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New class values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606E1-A34F-4631-A237-91C6CBF0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C82CF-E45C-4881-971C-3087E6234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504CB-74C7-4285-B1FD-76F9E904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Distance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5DF3FD-D5AA-4BC4-BC67-D1780568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Proximity surface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F654D5-153C-4123-A6DE-C4F872EA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C2ADE-F5FE-499B-86F4-8F77C184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4AF56F-DC17-4256-9C05-D2FA6AEA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Weighted Sum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C6C4D-3365-4D33-B3E7-6A1F1259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Weighted combination</a:t>
            </a:r>
          </a:p>
        </p:txBody>
      </p:sp>
    </p:spTree>
    <p:extLst>
      <p:ext uri="{BB962C8B-B14F-4D97-AF65-F5344CB8AC3E}">
        <p14:creationId xmlns:p14="http://schemas.microsoft.com/office/powerpoint/2010/main" val="8685373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D35A68-CF3B-4DC5-91D9-A207098C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5CD59-AB70-4B0A-8C90-274605E6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algebra and suitability: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A8C1B0-E29B-4722-9235-24A3F690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0B836-A8F6-4A1B-82DF-4B1D3D25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76F82-51A3-4C9C-8C34-2AC952EE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BCDE0-3154-4297-818B-FF678E80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DB4CB3-67C3-4590-A251-BE278FC6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AAB1C-A6B5-4BEC-B0D3-BCF53D84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6BFCB-2537-44E6-9D6D-4EE33E2C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92EA6-66F7-45CD-8185-6AA9D66B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F84B4-47EE-4847-89A2-203B30AB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Reclassify: New class values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1ACC58-2A5C-4A12-976B-14E07DF3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25FF4-7206-4B89-A56D-E46DF51F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Distance: Proximity surface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B7FF8-7CF5-4D03-A419-315331ED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70E801-A418-4AF6-8696-DCF370C3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Weighted Sum: Weighted combination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2E664-34EF-4359-968F-C13B666A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86EA28-A41A-42F6-B16D-DDD34CE1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Calculator, Reclassify, and Weighted Overlay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92933-C9D3-4C5E-BFDB-34862B03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411378-F472-4253-B363-2DE8276D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9AFC9-A8A7-4E9A-A567-EB8829CA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F5E2F-9968-4332-93C0-2D4A8415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63902848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BAC646-DBFB-47F3-83EB-846AB358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BF1CD-9F3B-4788-A5B7-C9E9F161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algebra and suitability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F436E-4A7D-49C4-8D1C-BF0DFB73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02902-7DB6-43B9-AAE5-4FDB371E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2CA03-6956-467E-91F6-B70B7AAF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4EED4-25C9-48E7-AECB-D57669C6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DF219-3078-4564-B9CD-85A071EF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7B273-ABC6-48E9-8BF2-DC244DA2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3B37A-E668-4B0C-8209-AACEA871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7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values ​​are normalized to a common scale and combined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77AF9-9970-4829-8654-32A52370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5850A-0ABD-4AA0-BFBD-EE19E9BF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D59B9-2E40-420A-8812-D6C10CC6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E64AB-6654-4F05-801A-984E67E9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Reclassify and Distance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474855-772A-47F0-B064-AD0ECA09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764D3-E946-4DF2-8E82-4D2F2BBA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A2F7B5-659B-4D01-89C8-F0608F56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783F6-5F85-457E-B3EA-C97017D8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Calculator, Reclassify, and Weighted Overlay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8D80D-2440-49DE-BEB2-9621AA06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FFDA0C-9E2E-4061-BC33-245F38A8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2DAA9-F324-47FF-8A30-2CC7BDDF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D37EB-BA2B-495A-BF22-EC2ECC87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AEE4E6-1630-4329-8338-E005B375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B1FC26-F5BA-40C0-91B9-E8EB6804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332592-7174-4229-AD42-A62C049C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6F688F-0C34-44E3-99D9-933008E1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7212144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CC7C99-0926-4906-A248-31478D4E6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4234B1-335A-415D-BAAA-CAF8D82C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map algebra and suitability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1ACF3-A574-4996-A6BA-1AD1349C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B077E-5392-40FD-9D19-4D5A59F3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47850-06AB-415C-93C3-35370B83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FA307-4ABB-4A40-B7D8-744223C2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A227B8-2EAC-43B0-8B0B-5344FECC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F4182-520F-4BB8-9C1C-70F3B300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86635-94F4-42B5-A743-489008FC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reclassification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D522A-F9C0-470F-AF24-8DA38CDA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87A32-AB1B-4892-813A-C5E93F04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B252E2-48CB-4558-A635-927E1BD3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9AA4B9-5B0C-41CF-A6DD-0BC98C21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593F4B-A906-4CBB-AFE9-5219D0CC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79682-2197-46B7-91C7-E082605A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890086-7F74-4A65-BCE4-4CFBD9B5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5DE9D-5708-488D-BD61-3FC56444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Raster Calculator, Reclassify, and Weighted Overlay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54190F-D5B7-4351-AA69-AAFB6FAF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DCD36C-CFBC-4F41-9031-E3E8CE88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5BDAB-9CAB-48CD-A1CA-F402B588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470759-B118-4B8E-B06E-478D1D5F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Normalization and weight choices strongly influence the results</a:t>
            </a:r>
          </a:p>
        </p:txBody>
      </p:sp>
    </p:spTree>
    <p:extLst>
      <p:ext uri="{BB962C8B-B14F-4D97-AF65-F5344CB8AC3E}">
        <p14:creationId xmlns:p14="http://schemas.microsoft.com/office/powerpoint/2010/main" val="146051077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81377-2530-47FD-9FC9-BAAC3067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5C298-55F1-4108-AB23-5B813665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 algebra and suitability: visual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8815B-5E6A-43F7-93AA-266E1192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951C7-BA94-4B59-AE09-9A18EFBD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50E60-E402-4396-B6B6-2680B22B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b71421ff54a20"/>
          <a:stretch xmlns:a="http://schemas.openxmlformats.org/drawingml/2006/main"/>
        </p:blipFill>
        <p:spPr>
          <a:xfrm xmlns:a="http://schemas.openxmlformats.org/drawingml/2006/main">
            <a:off x="1058289" y="1066800"/>
            <a:ext cx="1003732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A6C63-A9D2-4732-B398-52EBF5A3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80756-D746-4F0C-A1B7-7E9B3C51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values ​​are normalized to a common scale and combined</a:t>
            </a:r>
          </a:p>
        </p:txBody>
      </p:sp>
    </p:spTree>
    <p:extLst>
      <p:ext uri="{BB962C8B-B14F-4D97-AF65-F5344CB8AC3E}">
        <p14:creationId xmlns:p14="http://schemas.microsoft.com/office/powerpoint/2010/main" val="157021164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67225-FACF-490B-B366-F2521B00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DA9D0D-DAB9-4368-9A53-EF2FE910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6F18A-C1A0-4200-B807-06C5E08C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D8416-7D5F-4439-9A87-BC39D756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Generating slope and aspect from a DEM, reclassifying, and preparing a weighted suitability surface</a:t>
            </a:r>
          </a:p>
        </p:txBody>
      </p:sp>
    </p:spTree>
    <p:extLst>
      <p:ext uri="{BB962C8B-B14F-4D97-AF65-F5344CB8AC3E}">
        <p14:creationId xmlns:p14="http://schemas.microsoft.com/office/powerpoint/2010/main" val="74606625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8B60C-922F-4EB3-B072-9F3138D2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01329-4E47-47C9-BBF3-711F46E7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CE36D-5927-42E3-B185-B81D4265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F9C11-9E99-4F19-A657-98C0EA81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50E29-8180-4F44-B3E3-2998D58C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0884D-A059-4B8A-B5D2-8A104095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65F95-560C-45B7-B1F3-F3BEBA55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21BC2-9226-480C-A62E-434D4838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14699-5AE4-468B-9912-2A1D825E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Generating slope and aspect from a DEM, reclassifying, and preparing a weighted suitability surface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4FFFA-ABB1-4E3A-A65C-DB51405D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A4043-2BB3-4EFD-ABC7-2D2ADEAC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5D614-0ED8-4ED6-BE24-E5C4CB3D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F6761-FDCA-41E0-B860-4242A2B0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A2CD8C-5F26-4ECD-AD42-D8A5345F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9B831E-59D2-4B97-8250-A73F1FA8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53905859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D5FEB-F0A5-4662-8B42-EFC64A6A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1FA57-40E9-4D13-A378-818D4ED6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A6B60C-47F8-4449-9085-7D134D3B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CAEA1-587D-4C9A-A700-D077D1E3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4AF62-C88F-4F7A-AC40-8A14E7DC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28034-212D-40CB-9C28-9C9FDADE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6AEA3B-6825-466D-BAA2-7F91DFE9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09541-03AF-4A36-90D9-F5E8060D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E55FC-EFEA-4091-98A9-C0DF205A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2F70F7-B220-4B36-A575-FADE99BF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C0517-3AD2-48F9-B7ED-673006C1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8424C-17B2-4F31-AAA5-91FABCC4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16A641-A245-4A3F-9DED-49CB656E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E3A9D9-7024-4D32-AD9C-ED72A471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78DBC8-2F7C-4278-970C-F72B3B46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820C6-0C43-4302-8FE7-5ABF5CF5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00542-3C46-48E8-B151-07F1AF57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81564172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D00992-F5E5-4FED-8984-081CD89A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82CB80-CA11-4DB0-9B2F-E1051F36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4ADBA2-6BFB-4F0C-A512-0B521B86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D6A29-EF8B-481D-974A-06A44E45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ACC6B-89FB-46CD-B41A-94E431F8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94530-EEEC-41C6-A593-33BFC664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1A5B0-6F04-464F-BE84-41866308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6DC5B-2DE1-4009-9A9B-7E2EE3BC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B7445-99E6-41CA-A6C2-94889B3E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DC203-955E-4440-8973-70A35669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7BA21-4AC9-4A6B-ACD9-67BB8339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EB23E-9527-4AF3-95A7-35CBCE18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09110-D42F-4E70-9746-26E87417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1338F-6EB8-45A8-BFCC-05ECB510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F258FD-6B66-4D61-AEF4-41322786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06B2B-A0B2-4622-9E68-FB7B0821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03811-DD66-43C5-973D-E4988A52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174718283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2DC67-14C4-481B-A961-434DD943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21DDE-4127-4C34-817F-73FAA882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1FC3A1-71CA-4750-8AF9-1696D9AF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4F20E-C73C-4ABA-8D89-22D04562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D0109-1BB2-481F-A2C3-C5D4950C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566E7-C933-4A66-9173-6421DD2C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3C3DAF-1198-4FBA-922F-5B12AB78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DC0C7-E585-4D58-B523-92AF65E4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31A0D-3506-4445-B7E4-B5043930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691EE-7EB6-4D2E-8F3C-797F492F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C88104-1578-4AE6-8C1D-BA7D1C48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60820095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9E06D-41FD-4A9A-9B38-B8B0DECA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2ECB2F-4E3D-4C84-8A61-EC6C86FE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A7D7A-EDFC-44B4-B9B9-7A18C73E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31635-1881-44E4-A841-0C3442B5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EF4DC-3297-484A-9968-C4DC2287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FC54F-CE8C-4F23-A405-05A0B8FB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raster resolution?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3B236-DE8B-4EC0-B57A-21D45CAA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AD1516-F081-40F7-8073-424C0B1E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CBA4B-FA67-4AC0-8D25-5C07B57A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1A458-EAD6-46E7-B852-5CA8D541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0BDF8-4C2A-4AFD-AB16-49434BCA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41416-9E95-4F7C-A674-D2A63B0D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B1C989-78F1-4EC7-8319-95584008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AC3C3-221B-4CEB-BA05-791A8A71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8D91E-76E5-4ACE-B0A6-02642C53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DEE6B-63C0-4978-B174-65A8CEB6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3DA5D-CE67-4FD9-9C30-9BDAAA22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42086F-C539-462D-A719-E9DE937C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210734448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5413B-B017-4375-A20B-BB5F2501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647B4-384C-4E3C-A87E-5DA73F83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D78CAA-F294-413E-92C0-22773DBC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9F22C-89B4-44E3-A8A4-5E70A02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1A898-9E22-488C-BDAF-3FB8477C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BC2AC-3E3D-4621-9492-36115DFB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enhances quality in a spectral indices study?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AD60E-AC2D-43D8-9F0C-78E4BABA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8E953-F141-440E-9297-995077BE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1198E0-99B6-4823-9298-1A43591E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BEC45-8258-43A0-8317-AF8179E8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B7546-784E-4C1D-9C21-D9550DB8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6325D-BC60-44DE-B7BA-1A9CA92D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D0705-CCED-499B-ABDB-F8A25D88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82AAD-C3E1-4E46-8760-0CE39BB9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6B82A-5B52-43CE-B8F7-08C82C5A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7B3638-44F5-42D3-B779-565D7A38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DA4015-BFBF-4656-A2A6-A45C6A55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59549-83E4-43C7-8A6C-36E465EC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68895152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19C79-D871-4EB7-BFAB-4ACC338D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48AF3-FD79-442F-95DA-950BA304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D7145-61F0-40D2-9304-EF0A45D3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A06ED-7908-4D85-BD73-0D4FE812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4E5AD-3DB8-4D96-9CAF-DF5C98B7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00418-BB70-44B0-9D8D-16A869CE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EF536-6830-473E-823F-6B9B2AC4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FC3A5-0A9A-49E4-B95C-06F83E95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98D67-5E9A-47EA-901A-5CC9FEA9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401E4B-BE9A-4371-ACA8-FA794A35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02CA5-E30E-440D-8A0D-F33230AC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4B0A19-8E9D-40CA-AB0C-5698188B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62009-DA9F-4A3A-B34B-B8A3C6F9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9AF99-F37B-41C0-B36F-9FBF54D6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6C188-EF28-447F-923F-37B712DF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D1726-7C28-437A-B663-8A31D36A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99975-2B6B-4F41-A5FC-76EEC42F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5032DE-1A5D-4F2D-9631-A8E67A0D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172273750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705423-5E2C-49E1-A2D2-294E008E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4473A-7962-478A-9364-FF31F048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42C175-3675-460C-9E13-4293F9A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Analysis, Remote Sensing, and Terrain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7DFFB-D24B-45A0-A9B1-D1348D46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D34E7-A28B-4903-9896-129CFC40B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resolution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F092E-7489-4D5D-B183-AD113B7B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9DBE2-8C76-4FEE-BA80-7D13E1AE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Satellite imagery and bands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5B7C2-3708-4BD4-A1D5-7EFCA664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265EF5-D55A-47A2-9B80-8E5A881A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Spectral indices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4D30E-007A-4F9E-9D81-E1EE50E9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2F917-D502-4628-A6C9-7D0C0D52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DEM and terrain derivatives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7CCCD-F3E9-49BA-8F47-04F7EA85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4E7D9-2B2C-4864-AF00-6DD0C0A3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algebra and suitability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A31E92-7D96-4830-A93E-18B87122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598857175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DFAF5E-78FC-4A81-92B4-8508CD2F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D1C46-19B5-46E0-B83F-75E168BF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D1F50-4337-43B8-8666-F357BDB3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EEE2A-526D-4864-9606-D3AF2B2F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A2670-5471-4AED-93DA-B420032D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0E9B3-D98F-4CC9-90E5-36EE69EA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F3711-D9D4-45F0-8CAC-9E235193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https://pro.arcgis.com/en/pro-app/3.5/help/analysis/spatial-analyst/performing-analysis/performing-raster-analysis.htm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71BEF-4C86-4F51-A66A-FB40D53C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FCC58-620F-4E8F-836C-1D9BF48F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428A3-5EA6-4785-B76B-23E97116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DC61D-4705-4B96-8DBF-19AB9ECD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246D9-C857-4DFB-BB35-E57A929C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D20D0-5A76-49B3-B85F-EBA276D5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2047303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2026-09-20T17:33:31.0560000Z</dcterms:created>
  <dcterms:modified xsi:type="dcterms:W3CDTF">2026-09-20T17:33:31.0560000Z</dcterms:modified>
</coreProperties>
</file>