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34585b857504a23" /><Relationship Type="http://schemas.openxmlformats.org/officeDocument/2006/relationships/extended-properties" Target="/docProps/app.xml" Id="R47037ccb61b04878" /><Relationship Type="http://schemas.openxmlformats.org/officeDocument/2006/relationships/officeDocument" Target="/ppt/presentation.xml" Id="R078fc5dd74ee49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02e2307c06547e3"/>
  </p:sldMasterIdLst>
  <p:notesMasterIdLst>
    <p:notesMasterId xmlns:r="http://schemas.openxmlformats.org/officeDocument/2006/relationships" r:id="R055d117e10774b99"/>
  </p:notesMasterIdLst>
  <p:sldIdLst>
    <p:sldId xmlns:r="http://schemas.openxmlformats.org/officeDocument/2006/relationships" id="256" r:id="Rd2b26000cd73417c"/>
    <p:sldId xmlns:r="http://schemas.openxmlformats.org/officeDocument/2006/relationships" id="257" r:id="R0cfcc5670ae0427d"/>
    <p:sldId xmlns:r="http://schemas.openxmlformats.org/officeDocument/2006/relationships" id="258" r:id="R67aed3fcbafe4621"/>
    <p:sldId xmlns:r="http://schemas.openxmlformats.org/officeDocument/2006/relationships" id="259" r:id="R14f2400188f54973"/>
    <p:sldId xmlns:r="http://schemas.openxmlformats.org/officeDocument/2006/relationships" id="260" r:id="Rd5f7294a5e0e4908"/>
    <p:sldId xmlns:r="http://schemas.openxmlformats.org/officeDocument/2006/relationships" id="261" r:id="R314b174414014435"/>
    <p:sldId xmlns:r="http://schemas.openxmlformats.org/officeDocument/2006/relationships" id="262" r:id="R306709e02ba04fc5"/>
    <p:sldId xmlns:r="http://schemas.openxmlformats.org/officeDocument/2006/relationships" id="263" r:id="R13d183c9cf134f08"/>
    <p:sldId xmlns:r="http://schemas.openxmlformats.org/officeDocument/2006/relationships" id="264" r:id="Re26a9b655a85401f"/>
    <p:sldId xmlns:r="http://schemas.openxmlformats.org/officeDocument/2006/relationships" id="265" r:id="Rfd0b73e1f7a74290"/>
    <p:sldId xmlns:r="http://schemas.openxmlformats.org/officeDocument/2006/relationships" id="266" r:id="R3fcc18fa850348e5"/>
    <p:sldId xmlns:r="http://schemas.openxmlformats.org/officeDocument/2006/relationships" id="267" r:id="R90ac02bcad084179"/>
    <p:sldId xmlns:r="http://schemas.openxmlformats.org/officeDocument/2006/relationships" id="268" r:id="Rfdf2b9d25f9d4040"/>
    <p:sldId xmlns:r="http://schemas.openxmlformats.org/officeDocument/2006/relationships" id="269" r:id="R2ce764e7c59b468e"/>
    <p:sldId xmlns:r="http://schemas.openxmlformats.org/officeDocument/2006/relationships" id="270" r:id="R72b099c652c141d4"/>
    <p:sldId xmlns:r="http://schemas.openxmlformats.org/officeDocument/2006/relationships" id="271" r:id="Rf94a2264edf34a95"/>
    <p:sldId xmlns:r="http://schemas.openxmlformats.org/officeDocument/2006/relationships" id="272" r:id="R2814f665de024bc9"/>
    <p:sldId xmlns:r="http://schemas.openxmlformats.org/officeDocument/2006/relationships" id="273" r:id="Rdd2d66b894e74de6"/>
    <p:sldId xmlns:r="http://schemas.openxmlformats.org/officeDocument/2006/relationships" id="274" r:id="Ra45d5d126d8340e3"/>
    <p:sldId xmlns:r="http://schemas.openxmlformats.org/officeDocument/2006/relationships" id="275" r:id="Rbc03ba126dbc4f42"/>
    <p:sldId xmlns:r="http://schemas.openxmlformats.org/officeDocument/2006/relationships" id="276" r:id="R0ec1a3128b85401e"/>
    <p:sldId xmlns:r="http://schemas.openxmlformats.org/officeDocument/2006/relationships" id="277" r:id="Rc1a8509f70f64950"/>
    <p:sldId xmlns:r="http://schemas.openxmlformats.org/officeDocument/2006/relationships" id="278" r:id="R5b76b0b42498431d"/>
    <p:sldId xmlns:r="http://schemas.openxmlformats.org/officeDocument/2006/relationships" id="279" r:id="R4ab672cef5a543c9"/>
    <p:sldId xmlns:r="http://schemas.openxmlformats.org/officeDocument/2006/relationships" id="280" r:id="R27b2258d9ada4969"/>
    <p:sldId xmlns:r="http://schemas.openxmlformats.org/officeDocument/2006/relationships" id="281" r:id="R60ed3820f9ec47b8"/>
    <p:sldId xmlns:r="http://schemas.openxmlformats.org/officeDocument/2006/relationships" id="282" r:id="R01cd266f13b94eb0"/>
    <p:sldId xmlns:r="http://schemas.openxmlformats.org/officeDocument/2006/relationships" id="283" r:id="Re12d1766bf974ced"/>
    <p:sldId xmlns:r="http://schemas.openxmlformats.org/officeDocument/2006/relationships" id="284" r:id="R703a5f47fd3548cc"/>
    <p:sldId xmlns:r="http://schemas.openxmlformats.org/officeDocument/2006/relationships" id="285" r:id="R0a8fabcffb7e422f"/>
    <p:sldId xmlns:r="http://schemas.openxmlformats.org/officeDocument/2006/relationships" id="286" r:id="R6d42d303f4b4442a"/>
    <p:sldId xmlns:r="http://schemas.openxmlformats.org/officeDocument/2006/relationships" id="287" r:id="R64da25689a8d4371"/>
    <p:sldId xmlns:r="http://schemas.openxmlformats.org/officeDocument/2006/relationships" id="288" r:id="Raef8b84680584e0c"/>
    <p:sldId xmlns:r="http://schemas.openxmlformats.org/officeDocument/2006/relationships" id="289" r:id="Raaa72a8994fb4a0e"/>
    <p:sldId xmlns:r="http://schemas.openxmlformats.org/officeDocument/2006/relationships" id="290" r:id="Ra1ab6c89bc11435a"/>
    <p:sldId xmlns:r="http://schemas.openxmlformats.org/officeDocument/2006/relationships" id="291" r:id="R082a55b962fe45bb"/>
    <p:sldId xmlns:r="http://schemas.openxmlformats.org/officeDocument/2006/relationships" id="292" r:id="R8bc8e32e79c441a3"/>
    <p:sldId xmlns:r="http://schemas.openxmlformats.org/officeDocument/2006/relationships" id="293" r:id="R2a1e07df91da495f"/>
    <p:sldId xmlns:r="http://schemas.openxmlformats.org/officeDocument/2006/relationships" id="294" r:id="R94d9cfd7e4224763"/>
    <p:sldId xmlns:r="http://schemas.openxmlformats.org/officeDocument/2006/relationships" id="295" r:id="R9084bf0c528d43fa"/>
    <p:sldId xmlns:r="http://schemas.openxmlformats.org/officeDocument/2006/relationships" id="296" r:id="R4d2cbeb369c64aa3"/>
    <p:sldId xmlns:r="http://schemas.openxmlformats.org/officeDocument/2006/relationships" id="297" r:id="Rb778d8bca3af4b8b"/>
    <p:sldId xmlns:r="http://schemas.openxmlformats.org/officeDocument/2006/relationships" id="298" r:id="Rf3a2358df977401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6e5a379bae8425f" /><Relationship Type="http://schemas.openxmlformats.org/officeDocument/2006/relationships/slideMaster" Target="/ppt/slideMasters/slideMaster1.xml" Id="R902e2307c06547e3" /><Relationship Type="http://schemas.openxmlformats.org/officeDocument/2006/relationships/notesMaster" Target="/ppt/notesMasters/notesMaster1.xml" Id="R055d117e10774b99" /><Relationship Type="http://schemas.openxmlformats.org/officeDocument/2006/relationships/presProps" Target="/ppt/presProps.xml" Id="Rb0f9ca7eadc24d3f" /><Relationship Type="http://schemas.openxmlformats.org/officeDocument/2006/relationships/tableStyles" Target="/ppt/tableStyles.xml" Id="Rc93d5e1be107452e" /><Relationship Type="http://schemas.openxmlformats.org/officeDocument/2006/relationships/slide" Target="/ppt/slides/slide1.xml" Id="Rd2b26000cd73417c" /><Relationship Type="http://schemas.openxmlformats.org/officeDocument/2006/relationships/slide" Target="/ppt/slides/slide2.xml" Id="R0cfcc5670ae0427d" /><Relationship Type="http://schemas.openxmlformats.org/officeDocument/2006/relationships/slide" Target="/ppt/slides/slide3.xml" Id="R67aed3fcbafe4621" /><Relationship Type="http://schemas.openxmlformats.org/officeDocument/2006/relationships/slide" Target="/ppt/slides/slide4.xml" Id="R14f2400188f54973" /><Relationship Type="http://schemas.openxmlformats.org/officeDocument/2006/relationships/slide" Target="/ppt/slides/slide5.xml" Id="Rd5f7294a5e0e4908" /><Relationship Type="http://schemas.openxmlformats.org/officeDocument/2006/relationships/slide" Target="/ppt/slides/slide6.xml" Id="R314b174414014435" /><Relationship Type="http://schemas.openxmlformats.org/officeDocument/2006/relationships/slide" Target="/ppt/slides/slide7.xml" Id="R306709e02ba04fc5" /><Relationship Type="http://schemas.openxmlformats.org/officeDocument/2006/relationships/slide" Target="/ppt/slides/slide8.xml" Id="R13d183c9cf134f08" /><Relationship Type="http://schemas.openxmlformats.org/officeDocument/2006/relationships/slide" Target="/ppt/slides/slide9.xml" Id="Re26a9b655a85401f" /><Relationship Type="http://schemas.openxmlformats.org/officeDocument/2006/relationships/slide" Target="/ppt/slides/slide10.xml" Id="Rfd0b73e1f7a74290" /><Relationship Type="http://schemas.openxmlformats.org/officeDocument/2006/relationships/slide" Target="/ppt/slides/slide11.xml" Id="R3fcc18fa850348e5" /><Relationship Type="http://schemas.openxmlformats.org/officeDocument/2006/relationships/slide" Target="/ppt/slides/slide12.xml" Id="R90ac02bcad084179" /><Relationship Type="http://schemas.openxmlformats.org/officeDocument/2006/relationships/slide" Target="/ppt/slides/slide13.xml" Id="Rfdf2b9d25f9d4040" /><Relationship Type="http://schemas.openxmlformats.org/officeDocument/2006/relationships/slide" Target="/ppt/slides/slide14.xml" Id="R2ce764e7c59b468e" /><Relationship Type="http://schemas.openxmlformats.org/officeDocument/2006/relationships/slide" Target="/ppt/slides/slide15.xml" Id="R72b099c652c141d4" /><Relationship Type="http://schemas.openxmlformats.org/officeDocument/2006/relationships/slide" Target="/ppt/slides/slide16.xml" Id="Rf94a2264edf34a95" /><Relationship Type="http://schemas.openxmlformats.org/officeDocument/2006/relationships/slide" Target="/ppt/slides/slide17.xml" Id="R2814f665de024bc9" /><Relationship Type="http://schemas.openxmlformats.org/officeDocument/2006/relationships/slide" Target="/ppt/slides/slide18.xml" Id="Rdd2d66b894e74de6" /><Relationship Type="http://schemas.openxmlformats.org/officeDocument/2006/relationships/slide" Target="/ppt/slides/slide19.xml" Id="Ra45d5d126d8340e3" /><Relationship Type="http://schemas.openxmlformats.org/officeDocument/2006/relationships/slide" Target="/ppt/slides/slide20.xml" Id="Rbc03ba126dbc4f42" /><Relationship Type="http://schemas.openxmlformats.org/officeDocument/2006/relationships/slide" Target="/ppt/slides/slide21.xml" Id="R0ec1a3128b85401e" /><Relationship Type="http://schemas.openxmlformats.org/officeDocument/2006/relationships/slide" Target="/ppt/slides/slide22.xml" Id="Rc1a8509f70f64950" /><Relationship Type="http://schemas.openxmlformats.org/officeDocument/2006/relationships/slide" Target="/ppt/slides/slide23.xml" Id="R5b76b0b42498431d" /><Relationship Type="http://schemas.openxmlformats.org/officeDocument/2006/relationships/slide" Target="/ppt/slides/slide24.xml" Id="R4ab672cef5a543c9" /><Relationship Type="http://schemas.openxmlformats.org/officeDocument/2006/relationships/slide" Target="/ppt/slides/slide25.xml" Id="R27b2258d9ada4969" /><Relationship Type="http://schemas.openxmlformats.org/officeDocument/2006/relationships/slide" Target="/ppt/slides/slide26.xml" Id="R60ed3820f9ec47b8" /><Relationship Type="http://schemas.openxmlformats.org/officeDocument/2006/relationships/slide" Target="/ppt/slides/slide27.xml" Id="R01cd266f13b94eb0" /><Relationship Type="http://schemas.openxmlformats.org/officeDocument/2006/relationships/slide" Target="/ppt/slides/slide28.xml" Id="Re12d1766bf974ced" /><Relationship Type="http://schemas.openxmlformats.org/officeDocument/2006/relationships/slide" Target="/ppt/slides/slide29.xml" Id="R703a5f47fd3548cc" /><Relationship Type="http://schemas.openxmlformats.org/officeDocument/2006/relationships/slide" Target="/ppt/slides/slide30.xml" Id="R0a8fabcffb7e422f" /><Relationship Type="http://schemas.openxmlformats.org/officeDocument/2006/relationships/slide" Target="/ppt/slides/slide31.xml" Id="R6d42d303f4b4442a" /><Relationship Type="http://schemas.openxmlformats.org/officeDocument/2006/relationships/slide" Target="/ppt/slides/slide32.xml" Id="R64da25689a8d4371" /><Relationship Type="http://schemas.openxmlformats.org/officeDocument/2006/relationships/slide" Target="/ppt/slides/slide33.xml" Id="Raef8b84680584e0c" /><Relationship Type="http://schemas.openxmlformats.org/officeDocument/2006/relationships/slide" Target="/ppt/slides/slide34.xml" Id="Raaa72a8994fb4a0e" /><Relationship Type="http://schemas.openxmlformats.org/officeDocument/2006/relationships/slide" Target="/ppt/slides/slide35.xml" Id="Ra1ab6c89bc11435a" /><Relationship Type="http://schemas.openxmlformats.org/officeDocument/2006/relationships/slide" Target="/ppt/slides/slide36.xml" Id="R082a55b962fe45bb" /><Relationship Type="http://schemas.openxmlformats.org/officeDocument/2006/relationships/slide" Target="/ppt/slides/slide37.xml" Id="R8bc8e32e79c441a3" /><Relationship Type="http://schemas.openxmlformats.org/officeDocument/2006/relationships/slide" Target="/ppt/slides/slide38.xml" Id="R2a1e07df91da495f" /><Relationship Type="http://schemas.openxmlformats.org/officeDocument/2006/relationships/slide" Target="/ppt/slides/slide39.xml" Id="R94d9cfd7e4224763" /><Relationship Type="http://schemas.openxmlformats.org/officeDocument/2006/relationships/slide" Target="/ppt/slides/slide40.xml" Id="R9084bf0c528d43fa" /><Relationship Type="http://schemas.openxmlformats.org/officeDocument/2006/relationships/slide" Target="/ppt/slides/slide41.xml" Id="R4d2cbeb369c64aa3" /><Relationship Type="http://schemas.openxmlformats.org/officeDocument/2006/relationships/slide" Target="/ppt/slides/slide42.xml" Id="Rb778d8bca3af4b8b" /><Relationship Type="http://schemas.openxmlformats.org/officeDocument/2006/relationships/slide" Target="/ppt/slides/slide43.xml" Id="Rf3a2358df977401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a9b9734e164a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3a487b54e94995" /><Relationship Type="http://schemas.openxmlformats.org/officeDocument/2006/relationships/notesMaster" Target="/ppt/notesMasters/notesMaster1.xml" Id="R32c0eaf1a45e42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43bd6ba2604829" /><Relationship Type="http://schemas.openxmlformats.org/officeDocument/2006/relationships/notesMaster" Target="/ppt/notesMasters/notesMaster1.xml" Id="R27a919b5f38341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06d9f80f83441ef" /><Relationship Type="http://schemas.openxmlformats.org/officeDocument/2006/relationships/notesMaster" Target="/ppt/notesMasters/notesMaster1.xml" Id="R081c871b657e498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5d84cf8c7494daa" /><Relationship Type="http://schemas.openxmlformats.org/officeDocument/2006/relationships/notesMaster" Target="/ppt/notesMasters/notesMaster1.xml" Id="Rd07b1e058433452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3e205f9f9a48bb" /><Relationship Type="http://schemas.openxmlformats.org/officeDocument/2006/relationships/notesMaster" Target="/ppt/notesMasters/notesMaster1.xml" Id="Rf6556a6b4461499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54f92ff39674ffe" /><Relationship Type="http://schemas.openxmlformats.org/officeDocument/2006/relationships/notesMaster" Target="/ppt/notesMasters/notesMaster1.xml" Id="R35fab82b271540e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067560be3d4589" /><Relationship Type="http://schemas.openxmlformats.org/officeDocument/2006/relationships/notesMaster" Target="/ppt/notesMasters/notesMaster1.xml" Id="Rf785c509c194418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df15d49e274998" /><Relationship Type="http://schemas.openxmlformats.org/officeDocument/2006/relationships/notesMaster" Target="/ppt/notesMasters/notesMaster1.xml" Id="R2262ae124828456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9fef4caff04bd9" /><Relationship Type="http://schemas.openxmlformats.org/officeDocument/2006/relationships/notesMaster" Target="/ppt/notesMasters/notesMaster1.xml" Id="Rd1598c440d184e0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6c22d1aaa984c1b" /><Relationship Type="http://schemas.openxmlformats.org/officeDocument/2006/relationships/notesMaster" Target="/ppt/notesMasters/notesMaster1.xml" Id="Rf91ae654365a4d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dbaeabe46c44b10" /><Relationship Type="http://schemas.openxmlformats.org/officeDocument/2006/relationships/notesMaster" Target="/ppt/notesMasters/notesMaster1.xml" Id="Rf62d92f85f60415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187eb5d03b340f3" /><Relationship Type="http://schemas.openxmlformats.org/officeDocument/2006/relationships/notesMaster" Target="/ppt/notesMasters/notesMaster1.xml" Id="R39559ff3eee64bb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a48273cb09f4c5a" /><Relationship Type="http://schemas.openxmlformats.org/officeDocument/2006/relationships/notesMaster" Target="/ppt/notesMasters/notesMaster1.xml" Id="R28e53f4ad91f4d4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11adcbb65b64e93" /><Relationship Type="http://schemas.openxmlformats.org/officeDocument/2006/relationships/notesMaster" Target="/ppt/notesMasters/notesMaster1.xml" Id="Rfd77d71e183c418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c252f67163b483d" /><Relationship Type="http://schemas.openxmlformats.org/officeDocument/2006/relationships/notesMaster" Target="/ppt/notesMasters/notesMaster1.xml" Id="R275fca2f5f35415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ae2a460aebc4411" /><Relationship Type="http://schemas.openxmlformats.org/officeDocument/2006/relationships/notesMaster" Target="/ppt/notesMasters/notesMaster1.xml" Id="R62c08b6e138c4f0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0034995b1a54541" /><Relationship Type="http://schemas.openxmlformats.org/officeDocument/2006/relationships/notesMaster" Target="/ppt/notesMasters/notesMaster1.xml" Id="Ra5baca3430d6478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e2b30ad68b64a45" /><Relationship Type="http://schemas.openxmlformats.org/officeDocument/2006/relationships/notesMaster" Target="/ppt/notesMasters/notesMaster1.xml" Id="Rb1de67f8b89e46e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a290a68acf24d1a" /><Relationship Type="http://schemas.openxmlformats.org/officeDocument/2006/relationships/notesMaster" Target="/ppt/notesMasters/notesMaster1.xml" Id="Rf6085d30cf80480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43c0577c48e4bb0" /><Relationship Type="http://schemas.openxmlformats.org/officeDocument/2006/relationships/notesMaster" Target="/ppt/notesMasters/notesMaster1.xml" Id="Refec5ce8dfee456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180e7b7e40546f8" /><Relationship Type="http://schemas.openxmlformats.org/officeDocument/2006/relationships/notesMaster" Target="/ppt/notesMasters/notesMaster1.xml" Id="R87106952a40a431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60ede683f114c7d" /><Relationship Type="http://schemas.openxmlformats.org/officeDocument/2006/relationships/notesMaster" Target="/ppt/notesMasters/notesMaster1.xml" Id="Rae3a5ddfe8ab486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151a962029748a9" /><Relationship Type="http://schemas.openxmlformats.org/officeDocument/2006/relationships/notesMaster" Target="/ppt/notesMasters/notesMaster1.xml" Id="R1eb445ea4e87407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30d5dad1f40401d" /><Relationship Type="http://schemas.openxmlformats.org/officeDocument/2006/relationships/notesMaster" Target="/ppt/notesMasters/notesMaster1.xml" Id="Rdce1f53dded04a5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51f32a706904407" /><Relationship Type="http://schemas.openxmlformats.org/officeDocument/2006/relationships/notesMaster" Target="/ppt/notesMasters/notesMaster1.xml" Id="R1f45f6d1e11240e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a81a985bf1b4ab5" /><Relationship Type="http://schemas.openxmlformats.org/officeDocument/2006/relationships/notesMaster" Target="/ppt/notesMasters/notesMaster1.xml" Id="Rb5444b24403146c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8e12986fbdc47c7" /><Relationship Type="http://schemas.openxmlformats.org/officeDocument/2006/relationships/notesMaster" Target="/ppt/notesMasters/notesMaster1.xml" Id="Ra2e58766d9a54c7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0096975892f493d" /><Relationship Type="http://schemas.openxmlformats.org/officeDocument/2006/relationships/notesMaster" Target="/ppt/notesMasters/notesMaster1.xml" Id="R0b0efd709abc4da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c7f521bdb234cba" /><Relationship Type="http://schemas.openxmlformats.org/officeDocument/2006/relationships/notesMaster" Target="/ppt/notesMasters/notesMaster1.xml" Id="Ra142864d5e0b474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4803d5d7db54f8a" /><Relationship Type="http://schemas.openxmlformats.org/officeDocument/2006/relationships/notesMaster" Target="/ppt/notesMasters/notesMaster1.xml" Id="R661c5568dd0b4d4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fd34d84c95f4505" /><Relationship Type="http://schemas.openxmlformats.org/officeDocument/2006/relationships/notesMaster" Target="/ppt/notesMasters/notesMaster1.xml" Id="Re763e0631b17432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bea1cef2c3644d7" /><Relationship Type="http://schemas.openxmlformats.org/officeDocument/2006/relationships/notesMaster" Target="/ppt/notesMasters/notesMaster1.xml" Id="R1d6280aeeef2495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d7821fb7a6f49df" /><Relationship Type="http://schemas.openxmlformats.org/officeDocument/2006/relationships/notesMaster" Target="/ppt/notesMasters/notesMaster1.xml" Id="R2e37fa72f5f04fdf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a4226d7ba0c47dd" /><Relationship Type="http://schemas.openxmlformats.org/officeDocument/2006/relationships/notesMaster" Target="/ppt/notesMasters/notesMaster1.xml" Id="Raafaf41f20994dc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4415557e1b74f63" /><Relationship Type="http://schemas.openxmlformats.org/officeDocument/2006/relationships/notesMaster" Target="/ppt/notesMasters/notesMaster1.xml" Id="Rc80532757c954b42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8fd112480ab4618" /><Relationship Type="http://schemas.openxmlformats.org/officeDocument/2006/relationships/notesMaster" Target="/ppt/notesMasters/notesMaster1.xml" Id="R75e33ce8ef2d43f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19955e55b2b14b73" /><Relationship Type="http://schemas.openxmlformats.org/officeDocument/2006/relationships/notesMaster" Target="/ppt/notesMasters/notesMaster1.xml" Id="Reda1c4ad0afa447f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33576a1f93e046fa" /><Relationship Type="http://schemas.openxmlformats.org/officeDocument/2006/relationships/notesMaster" Target="/ppt/notesMasters/notesMaster1.xml" Id="R258eae041b6b48c8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f5b67a2f0934739" /><Relationship Type="http://schemas.openxmlformats.org/officeDocument/2006/relationships/notesMaster" Target="/ppt/notesMasters/notesMaster1.xml" Id="R25f4f683135c436a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bb567978094d47a0" /><Relationship Type="http://schemas.openxmlformats.org/officeDocument/2006/relationships/notesMaster" Target="/ppt/notesMasters/notesMaster1.xml" Id="R40edb233e8fe4037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db6a38f7ee1c495a" /><Relationship Type="http://schemas.openxmlformats.org/officeDocument/2006/relationships/notesMaster" Target="/ppt/notesMasters/notesMaster1.xml" Id="R98d291699d984db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105c1f77d75e4add" /><Relationship Type="http://schemas.openxmlformats.org/officeDocument/2006/relationships/notesMaster" Target="/ppt/notesMasters/notesMaster1.xml" Id="Rebde2ae9547a4884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f98f577575284a91" /><Relationship Type="http://schemas.openxmlformats.org/officeDocument/2006/relationships/notesMaster" Target="/ppt/notesMasters/notesMaster1.xml" Id="R986d1f99f13e4d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Introduce the week's topic by connecting it to the previous lesson.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small output to be submitted at the end of the lesson at the beginning.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Tool selection is based on the research question and the unit of analysis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brief checklist before implementation.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Subsets are created using attribute and location conditions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brief checklist before implementation.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Distance and service area measure spatial accessibility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brief checklist before implementation.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Explanation note: Layer geometries and attributes are combined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brief checklist before implementation.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Attribute transfer based on location and network-based accessibility calculation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brief checklist before implementation.</a:t>
            </a:r>
          </a:p>
          <a:p xmlns:a="http://schemas.openxmlformats.org/drawingml/2006/main">
            <a:r>
              <a:t>Source: https://pro.arcgis.com/en/pro-app/3.5/tool-reference/analysis/an-overview-of-the-analysis-toolbox.htm;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Sequentially using Select, Buffer, Spatial Join, and Overlay tools for school accessibility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Break the exercise down into small steps and check students' screens at each step.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an example.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make a brief addition to their project log.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B.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A.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C.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review the week's five main concepts using examples.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Share the resources with students after the lesson.</a:t>
            </a:r>
          </a:p>
          <a:p xmlns:a="http://schemas.openxmlformats.org/drawingml/2006/main">
            <a:r>
              <a:t>Source: https://pro.arcgis.com/en/pro-app/3.5/tool-reference/analysis/an-overview-of-the-analysis-toolbox.htm;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27071ec8ae4ed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3fb2ad6cd9d4b35" /><Relationship Type="http://schemas.openxmlformats.org/officeDocument/2006/relationships/slideLayout" Target="/ppt/slideLayouts/slideLayout1.xml" Id="Rcc1166b9b0ed4e3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c1166b9b0ed4e3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7c022f2d064c20" /><Relationship Type="http://schemas.openxmlformats.org/officeDocument/2006/relationships/image" Target="/ppt/media/image.jpeg" Id="R931dd8f0bc3d41fb" /><Relationship Type="http://schemas.openxmlformats.org/officeDocument/2006/relationships/notesSlide" Target="/ppt/notesSlides/notesSlide1.xml" Id="R54638aeb64fe403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8be6ea32b4306" /><Relationship Type="http://schemas.openxmlformats.org/officeDocument/2006/relationships/notesSlide" Target="/ppt/notesSlides/notesSlide2.xml" Id="R1ba158e241204ac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4e9bc313a14ce5" /><Relationship Type="http://schemas.openxmlformats.org/officeDocument/2006/relationships/notesSlide" Target="/ppt/notesSlides/notesSlide3.xml" Id="R19f2b6a4828443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67bd94ecac46dd" /><Relationship Type="http://schemas.openxmlformats.org/officeDocument/2006/relationships/notesSlide" Target="/ppt/notesSlides/notesSlide4.xml" Id="R6c45bc29e1f946a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3fbb70ce18408d" /><Relationship Type="http://schemas.openxmlformats.org/officeDocument/2006/relationships/notesSlide" Target="/ppt/notesSlides/notesSlide5.xml" Id="R131b57236f28413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3dc4c9d8c34b17" /><Relationship Type="http://schemas.openxmlformats.org/officeDocument/2006/relationships/notesSlide" Target="/ppt/notesSlides/notesSlide6.xml" Id="R4e780d91a11a47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8bbb84203547b3" /><Relationship Type="http://schemas.openxmlformats.org/officeDocument/2006/relationships/notesSlide" Target="/ppt/notesSlides/notesSlide7.xml" Id="Rdcd63e7eae9349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f116c8399044f0" /><Relationship Type="http://schemas.openxmlformats.org/officeDocument/2006/relationships/notesSlide" Target="/ppt/notesSlides/notesSlide8.xml" Id="R6f4b8565810649b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00faaceec4902" /><Relationship Type="http://schemas.openxmlformats.org/officeDocument/2006/relationships/image" Target="/ppt/media/image.png" Id="R654961153dcd4905" /><Relationship Type="http://schemas.openxmlformats.org/officeDocument/2006/relationships/notesSlide" Target="/ppt/notesSlides/notesSlide9.xml" Id="R9dfeaa62d05f46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c229b4636640a1" /><Relationship Type="http://schemas.openxmlformats.org/officeDocument/2006/relationships/notesSlide" Target="/ppt/notesSlides/notesSlide10.xml" Id="R6a63e6a7caf04b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e2524b8b1e42f8" /><Relationship Type="http://schemas.openxmlformats.org/officeDocument/2006/relationships/notesSlide" Target="/ppt/notesSlides/notesSlide11.xml" Id="Rca37af264817465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f00ab67937404d" /><Relationship Type="http://schemas.openxmlformats.org/officeDocument/2006/relationships/notesSlide" Target="/ppt/notesSlides/notesSlide12.xml" Id="Rdf4fc7bd218c455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e4fdbd3aeb4716" /><Relationship Type="http://schemas.openxmlformats.org/officeDocument/2006/relationships/notesSlide" Target="/ppt/notesSlides/notesSlide13.xml" Id="R33ee7814f1f842d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3a0897ec744ba2" /><Relationship Type="http://schemas.openxmlformats.org/officeDocument/2006/relationships/notesSlide" Target="/ppt/notesSlides/notesSlide14.xml" Id="R500d7b8342114de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560c6987cb4c1e" /><Relationship Type="http://schemas.openxmlformats.org/officeDocument/2006/relationships/image" Target="/ppt/media/image2.png" Id="R09a64b1aad804453" /><Relationship Type="http://schemas.openxmlformats.org/officeDocument/2006/relationships/notesSlide" Target="/ppt/notesSlides/notesSlide15.xml" Id="R83cf5b984f6242a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55e2a9d13b42da" /><Relationship Type="http://schemas.openxmlformats.org/officeDocument/2006/relationships/notesSlide" Target="/ppt/notesSlides/notesSlide16.xml" Id="R3837529d5a52435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dcbee9e19244e2" /><Relationship Type="http://schemas.openxmlformats.org/officeDocument/2006/relationships/notesSlide" Target="/ppt/notesSlides/notesSlide17.xml" Id="R77c75ea780a0414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e9518ac6c949d4" /><Relationship Type="http://schemas.openxmlformats.org/officeDocument/2006/relationships/notesSlide" Target="/ppt/notesSlides/notesSlide18.xml" Id="R1290128408fd48c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f8199306724f32" /><Relationship Type="http://schemas.openxmlformats.org/officeDocument/2006/relationships/notesSlide" Target="/ppt/notesSlides/notesSlide19.xml" Id="R209c11830a834f7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a14c84fbaf405d" /><Relationship Type="http://schemas.openxmlformats.org/officeDocument/2006/relationships/notesSlide" Target="/ppt/notesSlides/notesSlide20.xml" Id="Rdcb6d794a4e74b5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2eaa2a7a7d4531" /><Relationship Type="http://schemas.openxmlformats.org/officeDocument/2006/relationships/image" Target="/ppt/media/image3.png" Id="R3ff4319015fb4447" /><Relationship Type="http://schemas.openxmlformats.org/officeDocument/2006/relationships/notesSlide" Target="/ppt/notesSlides/notesSlide21.xml" Id="Rb5264a98dd76447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8cc798748c4887" /><Relationship Type="http://schemas.openxmlformats.org/officeDocument/2006/relationships/notesSlide" Target="/ppt/notesSlides/notesSlide22.xml" Id="R11273feacf524d4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ebfcb2867c46f7" /><Relationship Type="http://schemas.openxmlformats.org/officeDocument/2006/relationships/notesSlide" Target="/ppt/notesSlides/notesSlide23.xml" Id="R78a7242379ff49f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549d1ef84f42a9" /><Relationship Type="http://schemas.openxmlformats.org/officeDocument/2006/relationships/notesSlide" Target="/ppt/notesSlides/notesSlide24.xml" Id="R80788cae9acc490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50d06c2c834ccd" /><Relationship Type="http://schemas.openxmlformats.org/officeDocument/2006/relationships/notesSlide" Target="/ppt/notesSlides/notesSlide25.xml" Id="Rfb4a00a2cce4435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ab9992081544a1" /><Relationship Type="http://schemas.openxmlformats.org/officeDocument/2006/relationships/notesSlide" Target="/ppt/notesSlides/notesSlide26.xml" Id="R3584278e347c430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0bc43a81a74d6e" /><Relationship Type="http://schemas.openxmlformats.org/officeDocument/2006/relationships/image" Target="/ppt/media/image4.png" Id="R228d72b8652d4f39" /><Relationship Type="http://schemas.openxmlformats.org/officeDocument/2006/relationships/notesSlide" Target="/ppt/notesSlides/notesSlide27.xml" Id="R930161445e3f4be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bacb7ede8a4842" /><Relationship Type="http://schemas.openxmlformats.org/officeDocument/2006/relationships/notesSlide" Target="/ppt/notesSlides/notesSlide28.xml" Id="R8f262dd0876648d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f393c60518487b" /><Relationship Type="http://schemas.openxmlformats.org/officeDocument/2006/relationships/notesSlide" Target="/ppt/notesSlides/notesSlide29.xml" Id="Rb6527ee7a85f4cb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a1c433f0004ad8" /><Relationship Type="http://schemas.openxmlformats.org/officeDocument/2006/relationships/notesSlide" Target="/ppt/notesSlides/notesSlide30.xml" Id="R5c5d97d29d65484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eedb1940b64f1a" /><Relationship Type="http://schemas.openxmlformats.org/officeDocument/2006/relationships/notesSlide" Target="/ppt/notesSlides/notesSlide31.xml" Id="Rb92ad49959fb4798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4bb40832bf4245" /><Relationship Type="http://schemas.openxmlformats.org/officeDocument/2006/relationships/notesSlide" Target="/ppt/notesSlides/notesSlide32.xml" Id="Ra661663ac3764a2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d243d9a1844510" /><Relationship Type="http://schemas.openxmlformats.org/officeDocument/2006/relationships/image" Target="/ppt/media/image5.png" Id="R3e48178beba14435" /><Relationship Type="http://schemas.openxmlformats.org/officeDocument/2006/relationships/notesSlide" Target="/ppt/notesSlides/notesSlide33.xml" Id="R1fc71f37024b40f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4c42bfa4354432" /><Relationship Type="http://schemas.openxmlformats.org/officeDocument/2006/relationships/notesSlide" Target="/ppt/notesSlides/notesSlide34.xml" Id="R63f3104c8bba481a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721c1b54f14d64" /><Relationship Type="http://schemas.openxmlformats.org/officeDocument/2006/relationships/notesSlide" Target="/ppt/notesSlides/notesSlide35.xml" Id="R7cadd61f67b440ad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544e75a29a45cd" /><Relationship Type="http://schemas.openxmlformats.org/officeDocument/2006/relationships/notesSlide" Target="/ppt/notesSlides/notesSlide36.xml" Id="Re1a2d15136234b12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0186e82ca2460b" /><Relationship Type="http://schemas.openxmlformats.org/officeDocument/2006/relationships/notesSlide" Target="/ppt/notesSlides/notesSlide37.xml" Id="Rc538216f63de4db8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b05d03bd44b4a" /><Relationship Type="http://schemas.openxmlformats.org/officeDocument/2006/relationships/notesSlide" Target="/ppt/notesSlides/notesSlide38.xml" Id="R55aa4a41713c47f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fa0a023de64817" /><Relationship Type="http://schemas.openxmlformats.org/officeDocument/2006/relationships/notesSlide" Target="/ppt/notesSlides/notesSlide39.xml" Id="R59b7fe5d6bcd4448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b4973b4ceb4fc0" /><Relationship Type="http://schemas.openxmlformats.org/officeDocument/2006/relationships/notesSlide" Target="/ppt/notesSlides/notesSlide40.xml" Id="R510b4e450d964452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23c4a7bb8a42e2" /><Relationship Type="http://schemas.openxmlformats.org/officeDocument/2006/relationships/notesSlide" Target="/ppt/notesSlides/notesSlide41.xml" Id="R2beb08563d5f411e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96b2e88e104059" /><Relationship Type="http://schemas.openxmlformats.org/officeDocument/2006/relationships/notesSlide" Target="/ppt/notesSlides/notesSlide42.xml" Id="Rc0dac2f72caf4a1c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7115cda4c24db9" /><Relationship Type="http://schemas.openxmlformats.org/officeDocument/2006/relationships/notesSlide" Target="/ppt/notesSlides/notesSlide43.xml" Id="Rb4b28ce84dbb448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C5B1B-DBFE-41B5-80B7-2C7D92214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487CC9-4037-4BB3-BC3F-F6DC0BA16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AI-ENHANCED</a:t>
            </a:r>
          </a:p>
          <a:p xmlns:a="http://schemas.openxmlformats.org/drawingml/2006/main">
            <a:pPr>
              <a:buNone/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GEOGRAPHIC INFORMATION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2C72D1-3002-49C4-A191-413E7B248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159660-DECE-4FA1-899E-ED46EE7BE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Vector-Based Spatial Analysis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969134-BBE6-4DE8-9FA5-A466688F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MIS 369 · Ankara Science University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81D96E-1112-4000-B06B-85BDEA4EF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1dd8f0bc3d41fb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19752343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32A69F-62B9-4E69-A069-FBF04D450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938EF-337B-4667-BEDA-B0ACEC30E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This week's learning outcomes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2F1F15-EAE8-4C45-AC2D-260144053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9D9639-E632-4AA5-8E9E-71ED8D21D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6AD664-64C2-4A19-A1EA-3F8941C0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68C3F9-803D-47FC-A3E3-E96198D3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AAE555-2FEA-4A44-9D48-238D4DE16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614E48-404C-4E58-A591-851B94522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506EFF-50A6-4931-B030-857D792C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Uses key terms correctly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5F3E38-05A5-4FC5-A418-D77D4345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7ABAC9-B78D-487A-B064-891EAB8D8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DB8AB-2AE7-4F18-AEEF-08396C72E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Application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DFCBB3-884D-4FEA-877E-846661833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Executes the ArcGIS Pro workflow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AEF65B-1510-4FD6-B5BC-9018B961D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815FB-1547-4323-B535-AB3F0E300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DE938E-2D54-4874-98EB-93F74377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Critique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E2EA5A-43C5-4511-A217-E1DEB4A56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Explains data and method limitations</a:t>
            </a:r>
          </a:p>
        </p:txBody>
      </p:sp>
    </p:spTree>
    <p:extLst>
      <p:ext uri="{BB962C8B-B14F-4D97-AF65-F5344CB8AC3E}">
        <p14:creationId xmlns:p14="http://schemas.microsoft.com/office/powerpoint/2010/main" val="19995439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602162-8B45-40D1-8FAA-39E091D65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503E0B-221F-4F53-9667-593C30CF6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Three-hour lesson 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90F7A0-1234-4E92-B2EA-87ACDA80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FD4F91-7EFD-4AF3-A493-FE98EAD9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424E1E-8223-4F79-A6C1-F17C74AF5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33A918-3A24-4919-B999-BDCAA3B7B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3AE11A-173F-4B00-95E7-02BF0B5A8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one: conceptual foundation and visual examples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454E81-A0F9-41B7-8094-491EEFC4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DE7BF0-2398-49BE-982C-2434167A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two: step-by-step demonstration in ArcGIS Pro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5B79EA-5DBF-4705-97CD-C0F1AD02F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A26820-0E9C-4DA0-BF15-B106AEF50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three: guided lab and assessment</a:t>
            </a:r>
          </a:p>
        </p:txBody>
      </p:sp>
    </p:spTree>
    <p:extLst>
      <p:ext uri="{BB962C8B-B14F-4D97-AF65-F5344CB8AC3E}">
        <p14:creationId xmlns:p14="http://schemas.microsoft.com/office/powerpoint/2010/main" val="21321036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1204F9-45A7-4E01-BCCE-822BB865F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769E58-5F92-4BED-ABC5-6A8FE089F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84908F-09BB-4BB9-8291-128768E5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Analysis question and unit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1F1078-0037-492E-8D42-20535F7D0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Tool selection is based on the research question and the unit of analysis</a:t>
            </a:r>
          </a:p>
        </p:txBody>
      </p:sp>
    </p:spTree>
    <p:extLst>
      <p:ext uri="{BB962C8B-B14F-4D97-AF65-F5344CB8AC3E}">
        <p14:creationId xmlns:p14="http://schemas.microsoft.com/office/powerpoint/2010/main" val="10743740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8594CB-277D-4D18-B8AF-6EF6783D3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9C18E1-871A-411F-8646-E891F3A0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Analysis question and unit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850314-164A-4DAB-AD89-011CE6E01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B3A6FA-A2AA-417B-BDD6-8F0862CAC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1891A9-9152-4746-8912-0B9DDF4A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D4D9BB-1598-4930-9C32-FF0AFDC8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64BA44-AF83-4ECE-A218-5CE22E53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D4EAFC-8D35-4766-8252-8AF805980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Target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5B546B-D1B7-49F6-B3AC-E9DF11536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Information to be generated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213FA8-AFAD-4720-8072-FF8C55836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0FA3D3-2A92-4B71-8DD6-B78588C14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3A4CD2-1C8E-417C-9EE5-CDF841EBE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Unit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FD23C5-C3A1-4CBB-AB88-0D3C68E4D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Point, parcel, or grid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45F2A2-A865-44FD-A4C6-3A35F3510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F1F616-B3C8-4FE0-A4AB-95DC1E9F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869CEA-888D-4B19-B2EF-4792772D8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Criterion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899A43-DD7C-48DB-B678-4456573D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Success indicator</a:t>
            </a:r>
          </a:p>
        </p:txBody>
      </p:sp>
    </p:spTree>
    <p:extLst>
      <p:ext uri="{BB962C8B-B14F-4D97-AF65-F5344CB8AC3E}">
        <p14:creationId xmlns:p14="http://schemas.microsoft.com/office/powerpoint/2010/main" val="19855886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46B9AB-A86D-4CFE-98FA-F8C449C3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455324-43E1-49B9-BA9E-6532FDC12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Analysis question and unit: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03416C-5CBD-4B54-A76D-513DE07C3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B767E6-084D-4100-B822-458C32927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EFC40E-B805-48F5-BE1C-FF94F6DB9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58538B-64EA-4573-90C3-1E1DBE48C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84B47F-67C9-4B39-B7C8-C8B44669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F82224-26DC-4DCA-A006-B3BBCBDE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DC72C0-7DF0-47E0-B1A8-3A037368D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4B08CE-BD67-48B1-971A-F968D3CB2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7C4353-963A-4C0C-AA75-E42EC9197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Goal: Information to be generated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3DCBA6-F588-4E46-BEC4-032815B6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7782C0-20ED-487E-A5FD-6621BF7F5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Unit: Point, parcel, or grid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BE68F8-F71F-48CB-AA1A-36CE6C206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FCB778-33CC-411B-B2A4-5679F2F4D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Criterion: Success indicator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26455E-029A-440E-A7F8-6B3310CF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3566DD-2B6E-4A59-BD71-9A583B743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Analysis toolbox and Environments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AE01E9-9FD9-43CD-9B38-526FB313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24FA4C-81CC-4FB4-9320-F05AB1AE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388F38-C4B2-4591-AC94-1DE7FFCAC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0C046F-D648-4109-89ED-C32FABCC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3931652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859326-67F7-4374-8130-B5A27A5C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58A287-0A69-473D-AE22-AC12B934B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Analysis question and unit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4BB88B-04D2-423A-9386-9655C0447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3538BE-A8C6-40A7-B736-48EFF066C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D675AA-DC8F-4C90-80F2-05E1C4F5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C7FBDC-828A-4549-AD44-FA6DA6863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7B5918-A36F-4179-B0ED-BCDFF166C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9EE1AA-9575-4A99-AE64-BCE7D0041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C5039D-736C-43C8-82A8-994BB792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43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Tool selection is based on the research question and the unit of analysis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5C766B-7888-4071-83E3-5916A49D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17DAF8-AA10-4F90-BC1D-65AC247F0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B093E4-3EA0-44E4-BB53-F34CE269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9A3F9B-CF14-4412-83C5-7C1E4DBF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Objective and Unit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F21FB7-DFF5-41E6-A689-B68C5256E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C5FAE0-2C34-43D6-B012-CABEA92A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FBCB77-8989-491C-8EC6-A771B6494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CDD52A-0995-45CD-B98D-1770D7DC1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Analysis toolbox and Environments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EC0D1F-FAA2-4966-93F7-20D01741F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684302-DDD5-40FA-8E90-A3B27084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4FD944-892B-4E5E-ACE2-A33EEFF78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3B2E5A-A51D-49E1-A8BB-9E6138D5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862D61-2AF0-4679-A62C-6B577FB1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C62B54-7017-4E57-A93D-2DE0D3A5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D75EBFE-E4C8-4A5C-BFD6-CC99934C9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0C2F22-46B0-437B-9BED-8EC351BF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3437038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DB207D-683A-4EDF-BE22-04B23B10B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01251-7901-4561-ABDE-82897201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the analysis question and unit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689E98-F8B1-4F07-91DE-4148CF1D9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024A2A-C4F8-48CD-850C-CD65388C6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1CC63E-DC27-4FC9-B37D-AC748119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17ABE6-7A65-422E-AE74-9BC926AB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B3B133-B591-4F48-B392-4CAD9086B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343F78-D578-4B55-93FD-A599A437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DC977C-E4CD-4CC7-B7F3-07F44910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objective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15CA68-6174-4546-8B60-7C84180D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2AA4CC-7DF9-4ABF-B5E5-E4C2BA7CE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86299B-C0DA-4DDA-8447-7C686F20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B1E8C3-240D-436C-B93B-AB180C2BB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2E9CD4-8B13-43C8-8FC0-845C7F546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D4C403-DFFF-445A-B090-98C7EAA4B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2A3CF1-1E71-4BEC-BFFB-9CE7E8B8C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23B88E-8A8D-4252-8147-D7432BA51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Analysis toolbox and Environments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C7E656-027E-4F44-BAC2-0266C0208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ACF797-0221-47FE-8F91-69B30E8D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C314E4-3C28-459A-9B62-045D6AD62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3CC26B-FDA4-400E-870C-758E41584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Starting with the tool list produces results without a clear purpose</a:t>
            </a:r>
          </a:p>
        </p:txBody>
      </p:sp>
    </p:spTree>
    <p:extLst>
      <p:ext uri="{BB962C8B-B14F-4D97-AF65-F5344CB8AC3E}">
        <p14:creationId xmlns:p14="http://schemas.microsoft.com/office/powerpoint/2010/main" val="9652082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A1DF09-FAAD-4EFA-B2A7-CFAE96742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B93575-F234-4AA0-A26E-D514A484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Analysis question and unit: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731E3F-9B06-4186-BB92-E7A207D34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8E487D-D77C-4069-8202-9D57C0340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2A8CDD-E411-4FD2-AD3F-F102F9243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4961153dcd4905"/>
          <a:stretch xmlns:a="http://schemas.openxmlformats.org/drawingml/2006/main"/>
        </p:blipFill>
        <p:spPr>
          <a:xfrm xmlns:a="http://schemas.openxmlformats.org/drawingml/2006/main">
            <a:off x="2669437" y="1066800"/>
            <a:ext cx="681502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6FE43F-B600-488D-8CA5-73F64ABE2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E173CB-B837-4AA0-B57A-9A733F00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Tool selection is based on the research question and the unit of analysis</a:t>
            </a:r>
          </a:p>
        </p:txBody>
      </p:sp>
    </p:spTree>
    <p:extLst>
      <p:ext uri="{BB962C8B-B14F-4D97-AF65-F5344CB8AC3E}">
        <p14:creationId xmlns:p14="http://schemas.microsoft.com/office/powerpoint/2010/main" val="5670464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839A12-9B6A-42A9-B14B-E7BD26D0E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04F79A-5273-4547-BBDF-3CB271F8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AD7C3D-A987-482B-B5FF-5B5BD49EC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Selection and query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6A3476-479C-41E7-9882-07CC01027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Subsets are created using attribute and location conditions</a:t>
            </a:r>
          </a:p>
        </p:txBody>
      </p:sp>
    </p:spTree>
    <p:extLst>
      <p:ext uri="{BB962C8B-B14F-4D97-AF65-F5344CB8AC3E}">
        <p14:creationId xmlns:p14="http://schemas.microsoft.com/office/powerpoint/2010/main" val="8501448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2DA8DC-0905-4F9D-A0C3-95ECFD903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4BBCD5-4496-416E-8BA0-8C8E7CCBA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Selection and query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489570-FEC2-41CE-91C1-CE7DB81B7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D0401F-4CBE-4ABC-A418-0510E37B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0A06E6-F12E-4729-8FD4-4FA6B077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3417ED-B48D-48BA-B6D7-EAAABFC5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AD3483-23C8-4718-A31E-0470CC3CA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AFF588-098C-4723-BFCF-E01A89B2A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Attribute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FAB08B-1B95-4A0A-A747-654D7BAE9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Based on field value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0010EB-F334-4627-80AA-3F77AFC25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F3435E-91AF-4D1D-9E7F-773203491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97A9AE-E9D9-4607-8068-BBAD55A0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Location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BFFDCC-67A4-495C-A316-080A2E801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Based on spatial relationship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CF6DCF-97B8-4560-B52C-7029F9A6C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FA5A4E-97CC-4B6E-AB89-E74F88107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AA7F84-4641-4A5A-9333-21D24A35A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Expression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F964B5-5FA0-4E5A-8227-C417D7B58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Logical condition</a:t>
            </a:r>
          </a:p>
        </p:txBody>
      </p:sp>
    </p:spTree>
    <p:extLst>
      <p:ext uri="{BB962C8B-B14F-4D97-AF65-F5344CB8AC3E}">
        <p14:creationId xmlns:p14="http://schemas.microsoft.com/office/powerpoint/2010/main" val="158483471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83A15E-1F38-4EAE-8A1F-98E3F7B76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81EF56-912C-480A-B0AC-BC97FED6B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Selection and query: concepts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D0AA22-B6A0-49F2-867A-245C5F612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AA95B-6968-4451-B7F5-51E97CE81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FB0ECF-CAC0-4636-BA58-E35E28FBC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1E5331-B4C4-499D-A345-AF09ED39B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E7C161-5541-4856-860A-CE8674951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E525FA-1E9B-407A-A089-7941CD61A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84C25B-1791-4058-8C95-98F7DEE5C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66554E-9E74-4BFC-84E5-A88BE13C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4793EB-5707-4579-BF53-3DD4C966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Attribute: Based on field value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EC5DE3-D342-4AA7-ACAE-70AD6153C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A2AD35-E7D0-4815-8428-247A32B7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Location: Based on spatial relationship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9DA371-FE18-497C-80DF-FD2F6F547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E8DEE1-1B62-4237-89F3-358BE7C1A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Expression: Logical condition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EB32F8-8D55-40ED-B774-CA2D144DD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F4950B-7AE3-4FEA-A5EB-6E3B8DEE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Select By Attributes and Select By Location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412E6B-61A8-486F-B79C-771518A6B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73F73B-C78F-4B51-AD5B-88E2E6D3E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A04117-4A36-43BA-A437-DB66A14F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FD3CFE-A4A3-45C5-9D2B-85AB4CA7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9807061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41D0C3-D907-489B-8C5C-32BD0305B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A2F8F5-0E35-4695-AAB4-2256B83D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Selection and query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B84DAE-AB4F-4C60-9993-4C2FFDC6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D07822-CA29-481D-92C9-E9E0076AE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110EA9-207E-4B41-999B-8BBC79ED7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76D5F0-775E-476D-B1CC-6B506EC01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C76D7C-1A3E-48BB-BD51-02099E3C2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273722-7603-41FA-8EFD-FF2378D40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ED260B-28F5-4DB8-B67B-6D5F4AF7F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Subsets are created using attribute and location conditions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782D8D-E22C-4D95-8DEC-43FA2B17C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372E3C-EB7A-4D11-9B68-6F836AC6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1B0184-9AA0-4C18-8223-87450001D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5434BB-2C18-4CAB-B4D7-DB5F54834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Attribute and Location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4B6691-42E5-4B7D-9475-D35785F1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7A7E08-A411-487C-8A8B-0E9C82A25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82D025-9696-4A05-AB2A-E4025DE3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92CA37-2BE4-435F-AF1E-6F6990E03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Select By Attributes and Select By Location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A3B3F3-83F9-48F0-8045-8892B926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43FCAA-ECF5-451F-A7C1-A72605B5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401AB9-61D1-4B16-9234-B61613148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AB8CBA-82E1-4196-891E-73A20C285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B7B831-23C3-49DB-8EFE-A4481EE44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9456C4-F041-4E51-B71B-330B459D4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785D72-9A59-4460-9393-06B33C34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25ED29-A31E-4EDE-9B2B-A79EA10E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0564924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FA2ED0-F351-401C-B504-D432A8BDA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183EBF-BC3C-4DD4-8187-525BAD8D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selection and query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CF6977-9BF8-40C3-A6AC-78870F13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F91B05-3AF1-481F-BE22-30F28D31A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59C47-C2FF-4732-89D7-7C01A35C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412F88-9C41-4681-A74E-6EC0E952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26552D-9BD3-46BE-952A-0F13F296C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B99A54-1D3B-4A3C-AE50-47A95BDFB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7D30ED-56ED-4F37-82A3-E3FB5D745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attribute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C6EF8C-46C2-49FD-BF6B-8C6FE6BA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89E216-EA89-4171-8D2A-D62BD7B4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777D26-D323-46F2-8D86-729B8456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D5C1EF-0530-4257-90F8-12260E651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CD2955-B572-48D8-AB1C-9C4ACE978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373776-E56E-4684-B21E-1A7661460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29E7FC-2890-4EFC-9E3C-EC2F1235C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DF0705-272A-48CA-8349-1F2F1A320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Select By Attributes and Select By Location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7840E2-9301-446E-8271-15DA076AF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DE1572-E4F4-45EB-8AF4-DD9AC63D5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B10653-07DE-465D-A2FB-0BF6DCBE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ED6E0D-D4FC-4F69-992C-491EFFF3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Selected records may inadvertently limit subsequent analysis</a:t>
            </a:r>
          </a:p>
        </p:txBody>
      </p:sp>
    </p:spTree>
    <p:extLst>
      <p:ext uri="{BB962C8B-B14F-4D97-AF65-F5344CB8AC3E}">
        <p14:creationId xmlns:p14="http://schemas.microsoft.com/office/powerpoint/2010/main" val="3427786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583293-D333-400F-9D71-C0E497AAC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C4AA6-5ECA-4E00-AED4-F29C040D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Selection and query: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D626E7-D1DD-4073-B3E7-E9C6B4D80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51BE6-178F-4601-8673-0BDF3D874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7F3551-1CF5-417E-B774-291D2834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a64b1aad804453"/>
          <a:stretch xmlns:a="http://schemas.openxmlformats.org/drawingml/2006/main"/>
        </p:blipFill>
        <p:spPr>
          <a:xfrm xmlns:a="http://schemas.openxmlformats.org/drawingml/2006/main">
            <a:off x="2505075" y="1066800"/>
            <a:ext cx="7143750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8EF3FA-66FD-4C0D-AF7F-7C73FEC7A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5A45EC-2D73-4DBF-9E47-3E5EE702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Subsets are created using attribute and location conditions</a:t>
            </a:r>
          </a:p>
        </p:txBody>
      </p:sp>
    </p:spTree>
    <p:extLst>
      <p:ext uri="{BB962C8B-B14F-4D97-AF65-F5344CB8AC3E}">
        <p14:creationId xmlns:p14="http://schemas.microsoft.com/office/powerpoint/2010/main" val="38201475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97CE95-6E50-49E8-AD7A-62314CF14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2F4373-FB20-422A-9A8A-DBCD43E65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C7A43F-D417-4C6D-9163-B824865FB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Proximity analysis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51325D-9D73-43F4-903E-46EE5C6AC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Distance and service area measure spatial accessibility</a:t>
            </a:r>
          </a:p>
        </p:txBody>
      </p:sp>
    </p:spTree>
    <p:extLst>
      <p:ext uri="{BB962C8B-B14F-4D97-AF65-F5344CB8AC3E}">
        <p14:creationId xmlns:p14="http://schemas.microsoft.com/office/powerpoint/2010/main" val="206488342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284C94-C60B-4FE0-AE73-9CA2CCA7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8FDD66-2760-411F-A376-BD3B0C75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Proximity analysis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A431D2-A2A5-4CB7-A1E4-DF0091C4D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B192F4-6B76-4989-9454-B260D4498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C12F78-CF52-4FAA-966B-825FB66E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ECAC23-E96B-471F-83C2-D559617F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CC4D50-221F-4662-86A5-31E0DB32D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5B3FBD-EFC0-41E2-8A70-74DFAF463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Buffer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F89132-A3A5-43A0-BDE1-9C20714D9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Zone within a specified distance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4279DD-59FB-4CF1-AE11-4CFC3D551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677622-7C8E-4E84-B678-E2A5DAA8C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F4B92A-3F9D-4B15-BE09-90ED20A52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Near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D51578-61BD-48BD-8296-05CBA8E8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Nearest feature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97690C-20A6-421E-9EB7-C80480F07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5D4789-9C63-483B-8804-70526D816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EF7266-87D8-4252-A737-39D1CE2F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Thiessen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EF118D-F95F-4BE6-868D-BE71A8A9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Allocation to the nearest source</a:t>
            </a:r>
          </a:p>
        </p:txBody>
      </p:sp>
    </p:spTree>
    <p:extLst>
      <p:ext uri="{BB962C8B-B14F-4D97-AF65-F5344CB8AC3E}">
        <p14:creationId xmlns:p14="http://schemas.microsoft.com/office/powerpoint/2010/main" val="3568841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8AC306-E990-41C8-887E-524448E65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06876B-9B24-4AAF-B082-8561884BE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Proximity analysis: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CCC3EA-43A4-4A68-94A1-690FDF921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BFB16D-D1FB-4843-A2A7-E116004A7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60085C-AADA-4627-8425-E411D8B5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EB3F99-909C-447C-83CD-26162DAE6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2FE00B-AC14-415D-85A8-18558C3D9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666C3-3079-4F7D-826F-C7F67415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5F4864-DAA8-4050-8CCB-B11E74B04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74C1FE-DF4C-4163-BFCA-C41084F70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458AD7-707F-4347-B4FC-124331C2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Buffer: Zone within a specified distance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11194D-3A5A-4BA2-8E71-426D1E19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B6BF3C-B8EC-424C-B052-A9A671A68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Near: Nearest feature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2C3D58-AE66-4D3A-9B3D-AFAE4AA0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05A043-3F25-47F9-82C5-BBD3DD20B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Thiessen: Allocation to the nearest source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9DE94A-DF52-4932-8FB0-514747183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F2B1A9-A7B8-44A0-A5C6-DB902765C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Buffer, Multiple Ring Buffer, and Near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D0C967-88B3-47D0-B17E-955BC777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FBC2C2-433D-49BC-9D22-FF0AB11B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6E7265-207D-4A9D-9FBC-351CBCBA8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24FBD1-32D3-4FA9-A776-83C972114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93037378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CEF4A9-E315-4598-8F4E-4904400D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5AB2EF-C461-4B4F-BFB1-D8F60D244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Proximity analysis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1014F7-ED90-4581-B5AA-1AB75FE8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DED344-26E6-437A-A923-9652F726B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72C7E5-58EA-4CB7-8D6B-38E6718A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6D0650-1CD2-4C48-A9EC-AF12DE94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86FE98-EBE2-46EC-AAED-7167E298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0286AF-8AC8-4DE5-BBE3-1CF33C14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4F0C98-2250-4ABE-9193-0B904F0E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Distance and service area measure spatial accessibility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A218EF-866A-42A0-964E-08C91E6A1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01C568-D2B0-4B3E-B362-1897C448F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FD7A6E-DEC0-41ED-BDBA-2108998DA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0FA384-A551-47D3-B286-4A7DACB6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Buffer and Near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B9FC3B-B1AC-4142-92DE-F346FD7B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08C527-E059-4925-B000-BE7E4156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2B0097-71E0-43FE-82BD-F1966E35B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62B097-BF3A-400B-93D9-C69136D60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Buffer, Multiple Ring Buffer, and Near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84697C-4161-4259-B9D9-4DE28290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6171DA-990D-4286-82FE-C8DA08596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027867-B824-4E98-9036-1CE50ED68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A6EDB1-4E20-47F2-8F82-64EB4796C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3B5841-FD34-4A9D-8F71-09D5B5A7D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0DA832-CAFD-4B26-8BAA-00B0754E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7B810E-B066-481E-BA18-42D5E5CC6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246FD9-47CD-4B41-AA49-DFA9B60D5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02100149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17B64D-AF87-452F-A3FE-E490CBB16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373FA6-71B3-44D5-A4F4-05E6940F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proximity analysis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7278AD-F12F-4F38-9B55-E983F9ED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721E51-1E64-4909-8A5D-79480B08F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C9DFD8-53EA-4035-9008-5E909759B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67A081-6FD1-4367-B83D-E46DB777C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086C6-ED4F-448F-932D-16E2B29E4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60959D-CD6C-44A7-850D-A2DBE38F8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EB1772-4A6C-4333-9CAE-2DE6A8137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buffer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D23D7E-B122-400F-8A76-BD0FF7C85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4A238C-4BDB-4509-8E3F-CF42E7175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83CA37-819A-4FC9-B4FA-51F16E40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ED7034-6DC0-4E82-81AC-2B5912D61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26CF9C-D2C6-42E7-831B-A342C0E1B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276F59-0490-47D9-B4C4-7B3CB5BE4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FA09E4-C7C0-42B6-9A83-C1E64CBE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8CC975-9B87-4347-BB88-BA7E149C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Buffer, Multiple Ring Buffer, and Near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BA0738-DF3F-487E-A11B-15529A16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B04ADA-C0F7-49B6-B039-047E6609A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0E6C7F-7D6F-4391-A0D8-F77D022F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1D5D32-A30A-42B8-A2F0-0CBF357F2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Euclidean distance does not always represent travel time</a:t>
            </a:r>
          </a:p>
        </p:txBody>
      </p:sp>
    </p:spTree>
    <p:extLst>
      <p:ext uri="{BB962C8B-B14F-4D97-AF65-F5344CB8AC3E}">
        <p14:creationId xmlns:p14="http://schemas.microsoft.com/office/powerpoint/2010/main" val="122948390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BC3836-594C-472E-8C75-1B0C021CA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C4B7B-DF7C-4E92-9B38-1079C8CE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Proximity analysis: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90CB41-2DAB-44DE-8082-B6CED0119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9A378D-2F1A-429E-8D92-7F62E8B25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641C0-5206-4FD5-8BF2-F7E167E31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f4319015fb4447"/>
          <a:stretch xmlns:a="http://schemas.openxmlformats.org/drawingml/2006/main"/>
        </p:blipFill>
        <p:spPr>
          <a:xfrm xmlns:a="http://schemas.openxmlformats.org/drawingml/2006/main">
            <a:off x="2018633" y="1066800"/>
            <a:ext cx="8116634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401A58-EE92-443A-849A-CFAE72C5E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A18DF-8E0C-48A5-A65C-2AE0DC878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Distance and service area measure spatial accessibility</a:t>
            </a:r>
          </a:p>
        </p:txBody>
      </p:sp>
    </p:spTree>
    <p:extLst>
      <p:ext uri="{BB962C8B-B14F-4D97-AF65-F5344CB8AC3E}">
        <p14:creationId xmlns:p14="http://schemas.microsoft.com/office/powerpoint/2010/main" val="52032610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CC8B2-62A3-4E70-BB08-75AD55800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CB618E-2583-47A1-9254-ED2C86E5B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C2B4B3-9541-48D0-80E5-455A1F3C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Overlay analysis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0D936-D3FB-486C-924D-251226E95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Geometries and attributes of layers are combined</a:t>
            </a:r>
          </a:p>
        </p:txBody>
      </p:sp>
    </p:spTree>
    <p:extLst>
      <p:ext uri="{BB962C8B-B14F-4D97-AF65-F5344CB8AC3E}">
        <p14:creationId xmlns:p14="http://schemas.microsoft.com/office/powerpoint/2010/main" val="77241316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5223F0-D83E-4720-8305-024DC451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5269FF-7AF8-457B-AB5F-38FE82EA9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Overlay analysis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C6F4D2-57DD-4C0F-BF7C-34F307B1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A20B07-9B39-438C-8C8B-87E091C5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740065-8422-45A7-84C3-1286B57E0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86E6B6-DEA1-4F33-BD7C-385BAA936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B22FE4-13EB-4A00-9801-4C8E1D1EB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F5CBF7-D3F1-4E6E-921C-900A79AB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Intersect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74D42E-A116-4BF3-B446-8BB2249C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Shared area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D1B70A-03C6-4871-A2A4-9F5307566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FACAE7-C95D-4889-B06F-0581532DD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A6F8E3-E4C3-4E2A-8990-85E1DEA8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Union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CEC2ED-5957-4A95-B046-D9A7B0E65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All polygon areas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8E06BB-79B0-48D2-8474-6839B3083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45C809-7109-4B52-880F-E6AC1925A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24934A-0674-4AF5-B9A2-F5770F647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Erase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3BB631-24B0-464B-8F86-88BE518A2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Erased area</a:t>
            </a:r>
          </a:p>
        </p:txBody>
      </p:sp>
    </p:spTree>
    <p:extLst>
      <p:ext uri="{BB962C8B-B14F-4D97-AF65-F5344CB8AC3E}">
        <p14:creationId xmlns:p14="http://schemas.microsoft.com/office/powerpoint/2010/main" val="151169173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370F2A-8019-47DF-A3A1-E7AB5139B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0769E6-537F-4C59-BAD6-6B5D99302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Overlay analysis: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CD7D4B-2AAC-404E-8129-896A8B9E3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B9C848-E5CE-4AF1-B4AE-793CEFEC4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037947-289A-411F-87C6-86208BAC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F191B1-BDEA-4ED7-A2F0-28B3B331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B19D9A-F005-4650-830A-A673E39C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CAC280-1F37-463A-BDDF-4FADF5787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1C0E54-480B-49A1-9BA9-D26B8EBC2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BD7FA4-ED91-45DE-A087-250EF2D6E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236B46-A715-4A7F-9C32-F99D72566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Intersect: Shared area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AE3F5-B47B-429E-A884-D1943C1E3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A2FF85-05C4-4B76-AEC9-1A1A53453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Union: All polygon areas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6E420D-C527-4349-9F9D-59446406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9D2C72-19C9-41C2-9756-E75D0B6BE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Erase: Erased area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1F055D-4821-4822-B4E5-0CA73AB0C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0A0484-1A8B-4E68-892D-7A407A54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Intersect, Union, and Erase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210506-488C-49CB-AAF2-09A045495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1972AD-C010-421B-8936-329A114C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315339-DB80-47DE-968B-4B0BA5373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94DF4A-7EA5-452E-8B3A-12A59649F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17440009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75E69D-D639-4AA1-A07D-69342BE2E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A4D1B1-7097-445B-9EC1-23A2BDAE7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Overlay analysis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B46291-9FBE-4615-8A54-2D93F33EA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6ED3E3-1E7F-4689-BCAC-2D2E74BF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601531-8C31-4558-B9C0-9554F750D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6B3A88-4F65-4F0D-83FE-08B911BD7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BF4E0-D97B-4730-AE4A-B9D54466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2440E4-FDC9-4371-A0F7-1D948BAD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D20048-CEE9-4A9A-96B2-693D2C18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Geometries and attributes of layers are combined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7123C5-6CF2-4952-8CE6-367291C82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F5D96D-0E0F-44D1-B2C0-90FFA4251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3EDA13-8E9B-487C-BCE1-1B2542C11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90B84A-8A55-4959-B2C6-7A1F81BFE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Intersect and Union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2A1FAD-28F4-42AE-98ED-7E99EFD1E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E044FA-2F0D-4E8A-9D92-B908F639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F4BFD4-2E0C-440A-9D93-0B09658E7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9AE34A-7F7B-460E-B36D-4DF76D37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Intersect, Union, and Erase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E7E24F-C8F9-4671-A2D9-7DB07068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DCB681-289E-4342-9E85-2AA5AA3B2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65504A-0D95-466C-8F36-066669FC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906970-B22D-4C9B-8D91-D9D790384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374DCA-C4F3-49D9-B43E-C778153B2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3030B3-99B1-4866-9456-ACE9A0F7D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CD95F3-6D39-4CF5-90FE-7946ECBEB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E2DDE0-684C-44A8-8CDA-11B4631D7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65427748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11DDD2-4899-4B1A-89B3-C5BEBF171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80C398-B767-4FA8-99AC-E3857B47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overlay analysis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0108EA-7A5E-4FB9-B93F-629E53B8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C42B15-8493-40D3-A364-3F16F812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BC3E7-8A57-477B-95FF-626C1F6BC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2AB87-7625-45FD-B71D-DCE60887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6DE3E0-AD31-438B-AC7C-CF2B9707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F2EAA6-6874-4042-9F14-1EB64EA00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E4EE3-31E6-4285-B58C-42AE7439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intersect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9384A2-041D-4B51-BAD6-5E9B01C4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7C5200-D067-4673-8EB7-C197C170A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DA052E-9841-4ACE-AADA-3BFCA3B65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D05C58-A71A-4F32-BCAC-5B6137419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59B0F1-5A02-414B-8922-BA5636472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ED309B-4E28-46CE-9DA1-52D2C2CE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A9B59E-1496-47DD-8572-5A15443A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6DBACD-019E-443E-9845-3691ACB7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Intersect, Union, and Erase parameters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21DAC3-9540-4A8F-BCF6-80FBEA07E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6B65F3-8466-4EB7-8AA4-E1D9713D4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54D4B2-0BB5-4F0D-978D-839CD31AA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285C97-3680-49EE-86E4-31C2070C5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Geometric fragmentation alters record counts and measurements</a:t>
            </a:r>
          </a:p>
        </p:txBody>
      </p:sp>
    </p:spTree>
    <p:extLst>
      <p:ext uri="{BB962C8B-B14F-4D97-AF65-F5344CB8AC3E}">
        <p14:creationId xmlns:p14="http://schemas.microsoft.com/office/powerpoint/2010/main" val="65746317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7F634A-B54B-499B-BA3D-9CD07BB3D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8E6E55-5DB5-467B-832C-3643F3F6E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Overlay analysis: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54B11A-CB0D-4DF3-8881-E77A4516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C05483-9249-4BCE-B832-3FC67151B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3BE8D8-E86C-4AB8-9438-24C6ADF2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8d72b8652d4f39"/>
          <a:stretch xmlns:a="http://schemas.openxmlformats.org/drawingml/2006/main"/>
        </p:blipFill>
        <p:spPr>
          <a:xfrm xmlns:a="http://schemas.openxmlformats.org/drawingml/2006/main">
            <a:off x="1342247" y="1066800"/>
            <a:ext cx="946940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8F98A9-4272-47FD-9F99-A498E539C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463FFD-F20D-4859-839E-9DBCB5629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Geometries and attributes of layers are combined</a:t>
            </a:r>
          </a:p>
        </p:txBody>
      </p:sp>
    </p:spTree>
    <p:extLst>
      <p:ext uri="{BB962C8B-B14F-4D97-AF65-F5344CB8AC3E}">
        <p14:creationId xmlns:p14="http://schemas.microsoft.com/office/powerpoint/2010/main" val="182083375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972A13-D405-4A83-8037-302FF1C06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31024-107B-4297-A9D9-A2C711267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FDAC22-54B0-4274-A0C8-7E6563E89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Spatial Join and network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6CCC90-17BC-4230-B578-017B4C40F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Attribute transfer based on location and network-based accessibility calculation</a:t>
            </a:r>
          </a:p>
        </p:txBody>
      </p:sp>
    </p:spTree>
    <p:extLst>
      <p:ext uri="{BB962C8B-B14F-4D97-AF65-F5344CB8AC3E}">
        <p14:creationId xmlns:p14="http://schemas.microsoft.com/office/powerpoint/2010/main" val="137609963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86AB7D-36CA-429E-8ECA-DF96F6548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89F2ED-3D50-482C-ADE4-23B473447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Join and network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5CBED7-F14A-445C-B8DB-F7B45D9F3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E88804-F4D1-409A-834B-25C2F065E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D57081-D74C-4665-BDB4-B8925EE31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BFA3EC-C1C8-41B4-BAE3-02EF03C2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9EADCA-A55B-41F4-8230-6FE577E5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C536CC-5986-4A9E-8563-436865EA9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Join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DA41E5-78D2-466A-A257-7C919BB60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matching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A1EA25-2A6E-403A-825F-CCF769EDA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EF6DF5-AA30-4958-A4BC-42482CAE6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0F78B-5FA7-40FF-9641-DF800A77F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Network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28CEAC-8D7D-4BF5-849A-475177F6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Connected lines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B00D2B-107C-435E-A280-42819DC06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8FB3C7-20B9-4011-BF39-6AB55C48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C22EA2-0EB7-4711-AE7C-7FB909690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Service Area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BFF14B-24BD-4185-A100-2BA8C0C14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Time- or distance-based accessibility</a:t>
            </a:r>
          </a:p>
        </p:txBody>
      </p:sp>
    </p:spTree>
    <p:extLst>
      <p:ext uri="{BB962C8B-B14F-4D97-AF65-F5344CB8AC3E}">
        <p14:creationId xmlns:p14="http://schemas.microsoft.com/office/powerpoint/2010/main" val="16148337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3E1AA7-98F7-47BF-8789-B1B5F3676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869D9D-0CF7-4FF9-BCD1-2A72A2063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Join and network: concepts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62F67A-E515-471B-A0F5-5FA8DC445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0B8CE2-3678-413B-9CFE-B33225FDC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FE8EC7-7084-45EC-80A4-919F5773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867B4D-CC82-4ED2-803A-154600DA8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50C8B6-9C90-4EE8-802B-6AFE5AA1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94224B-E2EF-4A68-A762-73DC4E1FD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F37E8F-4FF9-44A9-9DB7-DC1183BE9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9E9AE2-203B-4843-BCDC-D16199EF2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C44545-2320-43E3-88FD-E119DBFE5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Join: Spatial matching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B940D2-83C0-4ECA-87B4-829F47C7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16DD73-1C08-431A-86C5-A424ECA33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Network: Connected lines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A87712-11F6-4D1D-9267-408A32DA3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DE342B-B059-4329-B504-16C86B9B5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Service Area: Time- or distance-based accessibility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D00BB2-ABDE-4CBE-8E3E-856BE59E8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B5A7FE-F191-439E-B837-8C83AFCB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Join, Network Dataset, and Service Area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0D3FBC-E81E-4B92-A1A0-E298286B5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937B58-13E5-4422-AEFA-5E8888AE4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008195-9E1B-41AE-8869-F8883BD3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9D7923-751D-4320-BB5D-ACDCA94B7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81402261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3A4662-F9D7-4607-98A0-133A27C7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8054D6-8025-44A2-80D0-CFF85ADCF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Join and network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3F4AD2-A180-49BC-A980-74C942B32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976758-EE74-4C49-8D1C-2890114DE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6FF9A-7DF7-4FB3-B1EE-7CA0B9D3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D99CB8-A8F4-4A2B-BC57-A6A3AB4D0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F63485-57A6-45B1-8E92-FCB7E7F1B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609D96-0493-46EB-8C67-258E9C73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FA618C-2B52-4C0E-8914-64801FA79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397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Attribute transfer based on location and network-based accessibility calculation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2095F3-388D-4E86-B80C-D4B6749AA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E58E02-BCAF-4BC3-AD8C-20BBFCFBC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A9ED7A-6D74-494B-9556-4085AB8C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BE2C8F-E220-44E3-A257-970A697AC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Spatial Join and Network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1F3FF4-D68E-4B32-8615-41A1FB7D3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23691B-D2A4-4D7E-B48A-E44C32318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17F70F-9BBF-46DF-A274-30E25574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22A3F8-E38C-43D7-A796-EA2E75D35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Spatial Join, Network Dataset, and Service Area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0A5DE7-D574-4673-A3E8-A8B184E9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DE34AE-E960-4CCB-8D2F-FE58F26DC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CFF2CC-ACB2-45A6-89EF-006410DAE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318B72-8EB3-4ECC-B684-5B57CF06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577B25-D18C-495D-B251-20FB53D1E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483448-0302-4E0C-A40D-9CE1AA5D0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86F97D-361D-4D1F-B823-CDA582D69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184278C-459E-43A1-8DE3-5246CD6EA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509729728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37540F-F0F7-4120-ABEA-9566734BD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18C58F-41D9-44B8-A09B-67AE1AFB9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Spatial Join and network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138285-E9F7-4AB8-B39A-7B54CC4D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88C841-FB6B-4F39-9AF1-3D4945956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E7A283-E0F7-4B31-8362-A7A8DBCE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B56D5C-F832-46EC-A4C1-BA4220AB9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E86D5B-7B75-48D5-BE37-5211E6CB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B31743-2C2C-4824-B858-D26EED82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479DDA-15FD-453A-A4A1-7147BAF7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Spatial Join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4AC1AD-9BE8-427B-A092-2476D98A9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EFCF4F-C5A6-47D2-9FE7-4AE9C2A48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888583-9054-47E9-8ACF-19AF634DC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520ECC-48ED-438E-9A49-4F4D113D5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4C39DC-EB77-4E3C-9020-0851C348E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B6F17B-683B-486B-B04C-51A99AC4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D5551C-FB43-4440-A0E9-17536372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F8592B-5D4E-408B-A3A5-A7063002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Spatial Join, Network Dataset, and Service Area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E5BB63-612F-4A45-96B0-17813BDD2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740306-5A0F-4AFF-969E-905C69261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D54A23-C2D7-427B-9BE8-6795591B2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9EC110-838C-420E-A959-9B67A30C6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Match type and network constraints determine the results</a:t>
            </a:r>
          </a:p>
        </p:txBody>
      </p:sp>
    </p:spTree>
    <p:extLst>
      <p:ext uri="{BB962C8B-B14F-4D97-AF65-F5344CB8AC3E}">
        <p14:creationId xmlns:p14="http://schemas.microsoft.com/office/powerpoint/2010/main" val="4882351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7E05D0-3D63-409A-879A-E49F3657F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8CF277-D965-474F-953A-CDF613335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 Join and network: visual exercise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EE2AA1-8DAE-4060-B2D4-F64CF289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7EEB0A-87C6-4AE0-8D6F-C46F6DA47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C4444B-2922-4611-9866-0973E5253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48178beba14435"/>
          <a:stretch xmlns:a="http://schemas.openxmlformats.org/drawingml/2006/main"/>
        </p:blipFill>
        <p:spPr>
          <a:xfrm xmlns:a="http://schemas.openxmlformats.org/drawingml/2006/main">
            <a:off x="1834215" y="1066800"/>
            <a:ext cx="8485470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B38A7-8B1A-441E-A4B0-AEDD3513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E24B7E-62AA-4771-BA8E-955C7107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Attribute transfer based on location and network-based accessibility calculation</a:t>
            </a:r>
          </a:p>
        </p:txBody>
      </p:sp>
    </p:spTree>
    <p:extLst>
      <p:ext uri="{BB962C8B-B14F-4D97-AF65-F5344CB8AC3E}">
        <p14:creationId xmlns:p14="http://schemas.microsoft.com/office/powerpoint/2010/main" val="485184143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54A2C8-CBC0-4064-AEF7-A9B63C805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7542D8-E617-40DF-8B84-656ED415D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646867-C793-4AD6-AD83-C9E5DA64F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Guided exercise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D86294-1815-4FEC-8AC5-B955348F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Sequentially using Select, Buffer, Spatial Join, and Overlay tools for school accessibility</a:t>
            </a:r>
          </a:p>
        </p:txBody>
      </p:sp>
    </p:spTree>
    <p:extLst>
      <p:ext uri="{BB962C8B-B14F-4D97-AF65-F5344CB8AC3E}">
        <p14:creationId xmlns:p14="http://schemas.microsoft.com/office/powerpoint/2010/main" val="167764197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67B011-411A-47DB-9790-6F7ECA3B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068111-86CF-46E8-809B-EA1EF62A8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Laboratory procedure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4BB3E2-F4A4-4B61-A7B6-F85D0F6C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108656-5000-4F2F-A09C-04FBE0F16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6DA57-47E9-437C-A94A-1DE22EB6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9D2192-BD18-4A28-9A61-4BFA989C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517F82-A92A-48C4-94E4-5DE6717D7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Prepare the working folder and the geodatabase.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0AEAA8-DA48-40DA-85C3-11D75F966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3A89C3-8694-4220-A31D-877FD8AD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Sequentially using Select, Buffer, Spatial Join, and Overlay tools for school accessibility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E39A2A-73DB-4675-9D8F-F33C065CB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6073E5-31B8-4225-8CA3-5325D9D74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Check intermediate results using the map and table.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9512E5-57D3-41B2-A804-AD331B830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EDE86C-107E-4C3F-B7B5-183707A3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Record the processing history and parameters.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72C438-1B3F-4AF7-8628-621A8AE60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C0A8F4-8FD4-4938-86DA-BCABEE7E7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note regarding the methodology and limitations to the final map.</a:t>
            </a:r>
          </a:p>
        </p:txBody>
      </p:sp>
    </p:spTree>
    <p:extLst>
      <p:ext uri="{BB962C8B-B14F-4D97-AF65-F5344CB8AC3E}">
        <p14:creationId xmlns:p14="http://schemas.microsoft.com/office/powerpoint/2010/main" val="496306884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4131EF-594A-40B5-95F1-F09E7146A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77B7E7-50FF-4C2B-8AD0-B14119FAF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 submission package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131612-298B-43B5-950C-745BE79E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1D60C5-018F-4B9F-A0F2-B9A2CDD0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35F694-E338-43EB-8239-ADC2E21BC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156950-460D-4D67-9A9A-729C72298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322789-4D9E-445D-8207-3D10C2872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8193AB-4CAA-4D14-8A1A-D9D9622D5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5C2BB8-9C8A-4229-A8A1-A8296640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Title, legend, scale, and source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6679F4-5B90-4961-A63F-49FEC4554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8972F4-FDAC-4690-82E6-47DB5D5DE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40CE7B-DAB8-4DAA-929B-B37D5D410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98F156-B411-4408-80C9-EB7FCA3A6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Tool parameters or notebook output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B0ECB4-B0A7-419E-B386-A0A7564C9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E053DE-B6B6-473E-B530-4739CA39B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E774F4-F639-4829-BB5C-02150E2E9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C2BE3F-D093-4081-9883-2FEC6F6B3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150–200-word summary of findings and limitations</a:t>
            </a:r>
          </a:p>
        </p:txBody>
      </p:sp>
    </p:spTree>
    <p:extLst>
      <p:ext uri="{BB962C8B-B14F-4D97-AF65-F5344CB8AC3E}">
        <p14:creationId xmlns:p14="http://schemas.microsoft.com/office/powerpoint/2010/main" val="3903917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06A2D2-4D87-49DD-B105-1A5057B62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102966-C232-4C64-AEFC-586CED80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Implementation checklist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7B3D62-1487-48C3-B9B8-FCF180EF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C31F51-0D32-4D89-832F-E42275218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54A929-BA02-4F22-ADCA-D92119BC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60773A-7767-4539-8A76-11C26EEEE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E15518-9632-433C-834E-FC81B33E0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D544E6-0E1D-4C79-B145-65B982B2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Input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DD0045-4F64-4315-8642-8F35CD8D9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Correct layer, area, and coordinate system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84D1AE-BE9E-4AA4-A216-7D3AF8C1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F3A6BB-8238-4C9E-9BD1-84F1CE154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F05567-D20E-4AB7-80C0-6052F2DF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7DD76B-F96C-4209-B121-B74BF49D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saved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8FCFD5-7249-467C-97FE-81A472F66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4B4FC9-E0E6-4B1A-BF19-ADAA732A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B16485-B034-4665-B5D8-2275A490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Output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666159-158F-4F14-A7E0-72C5FE2E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Map, table, and interpretation are consistent with each other</a:t>
            </a:r>
          </a:p>
        </p:txBody>
      </p:sp>
    </p:spTree>
    <p:extLst>
      <p:ext uri="{BB962C8B-B14F-4D97-AF65-F5344CB8AC3E}">
        <p14:creationId xmlns:p14="http://schemas.microsoft.com/office/powerpoint/2010/main" val="1475801443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F518F3-F191-4E83-A575-0E1B0E5CF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4C1CF1-1A1B-496E-A2E5-8AF810B2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Connection to the term project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5F30E0-18DD-42B8-B5BC-7B7BC84D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5F3CA6-8F74-4E38-A719-C1E3DD17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3414EB-7FBA-4C3C-A74A-2AFF7636B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D6CA4F-AD1E-486E-B893-69A52035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775AAE-6C73-4461-A7D1-2FA87B046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of this week's concepts is essential for your project problem?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0973F1-FACB-4A2A-AB32-4969B4E36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E98126-39E6-4874-A75F-C109CE0C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data or method could most significantly influence your decision?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001359-7237-4413-BB34-69562CF8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F17B20-A614-4F6B-8451-1919B32AF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quality control item related to this week to your project log.</a:t>
            </a:r>
          </a:p>
        </p:txBody>
      </p:sp>
    </p:spTree>
    <p:extLst>
      <p:ext uri="{BB962C8B-B14F-4D97-AF65-F5344CB8AC3E}">
        <p14:creationId xmlns:p14="http://schemas.microsoft.com/office/powerpoint/2010/main" val="423654809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EA5B17-F36F-4B1E-A776-9B1F6EF24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407E97-AC02-40A3-B55A-22EA8AFC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7A5490-0432-481B-86E9-B4F91221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340DAD-4657-44C1-8C54-9D6D8DEF6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2BB2C6-59A5-4672-85C0-2B21162B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951C33-A050-4963-AFEB-9DBF68C1A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is the most important initial decision regarding the analysis question and unit?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F54FAB-6E6F-4886-9157-59ABFC30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AF43C8-B5E4-4C24-B739-7C75910A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8B53E3-6725-481D-9D67-98F574574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Simply choosing a color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1AE6B9-E8B8-4915-B126-E1C645BBE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32A67C-40EA-409C-91FA-13192346C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7AB9E7-D1BD-42F7-B452-F48E0A8F0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Defining the problem and data requirements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C04A0B-8EA3-40A0-B1A4-FD782730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B92245-3C97-49F1-9A9F-D8355D4C5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0948A2-785C-465F-964A-4E0E3AB97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Using the most complex tool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C8EF8E-8A8D-412C-B226-6C71BF698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05C340-7A77-4599-8986-77284B50E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BDA4F0-CC0F-4AC8-A754-937E1F2AB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Sharing the output without checking it</a:t>
            </a:r>
          </a:p>
        </p:txBody>
      </p:sp>
    </p:spTree>
    <p:extLst>
      <p:ext uri="{BB962C8B-B14F-4D97-AF65-F5344CB8AC3E}">
        <p14:creationId xmlns:p14="http://schemas.microsoft.com/office/powerpoint/2010/main" val="98358832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8E21C2-7B03-43A2-9A53-79433820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304F51-F604-498A-97D5-C2CF4C5D0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9C103F-7047-4BB9-B5AD-250AA9E6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A26304-70C9-46A6-A0CA-49899256F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D73FBE-DFD1-4F3D-8309-895BA1760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13B78-BE4D-41B5-A3DE-2B70060B1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Which of the following most strengthens the quality of a proximity analysis study?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876EEF-1BC6-4630-80CC-D0ABD887E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D7DD3D-4D38-4B70-930E-2DC1AB9D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AE83DF-ED6D-4899-9653-E38EEF5F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Saving parameters and validating the result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CACE00-2EBC-4107-B3E2-8AF7F35FA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F9EC7F-B99B-4490-8FB9-687FE30C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D9AE68-90D4-471C-870B-CC001F106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Not changing layer names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8BA1EB-BA9A-403E-841F-CACC10D3C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306BC8-EB22-4C8B-BDBF-EB8ED736D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C30003-D749-4585-BAB3-5BC8FBED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Using only a single criterion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74DB9E-7867-492F-9E34-09668BD47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860432-E20E-4013-A9A9-5B24B1566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4388A4-4AFE-45A0-9BB6-05E37B3D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Making the map as colorful as possible</a:t>
            </a:r>
          </a:p>
        </p:txBody>
      </p:sp>
    </p:spTree>
    <p:extLst>
      <p:ext uri="{BB962C8B-B14F-4D97-AF65-F5344CB8AC3E}">
        <p14:creationId xmlns:p14="http://schemas.microsoft.com/office/powerpoint/2010/main" val="221557085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401623-C892-439D-933C-C1D4D0DD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1216C3-4457-4556-9B4C-8DDF8E34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534C18-7B37-492F-B7BA-FD1E0FF29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59A83D-A761-4020-A371-9A07DA64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782F3F-E18A-436F-AE41-922F2B610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657A20-5A6C-4F70-B82F-69F24A9EB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Why is the mere execution of an ArcGIS Pro tool not proof of a correct result?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0EB7A-B38C-4774-92B3-A7B25F8BB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F163EA-7AE6-4242-89C6-A19834D25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0671C5-8981-4005-9E34-A07EA2FE9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tools work only with raster 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51AF5B-3E90-4F0C-B807-7452976E5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B5F421-E7D8-4E68-B96D-BA2859CDD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62D1B8-2DE3-409D-9610-42D15DB50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the output file can be very large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86E6AA-3628-4EA8-88D4-6E9380FE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8673F8-5207-455A-9974-5644F829E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D9366D-D0F1-4CFE-AE6C-040450F1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data, scale, parameters, and validation affect the result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6646C4-42BA-43C8-8251-CD60AEA4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2532F6-2472-4098-882E-571B70C1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32BFA2-55BB-44AC-A0C2-8214C2C01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the map lacks a north arrow</a:t>
            </a:r>
          </a:p>
        </p:txBody>
      </p:sp>
    </p:spTree>
    <p:extLst>
      <p:ext uri="{BB962C8B-B14F-4D97-AF65-F5344CB8AC3E}">
        <p14:creationId xmlns:p14="http://schemas.microsoft.com/office/powerpoint/2010/main" val="11960506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AB6D77-63AF-45BD-A2DB-7BEEA21B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8D2E39-924B-4E62-A142-50BC6214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 SUMMARY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86A960-9B2A-4543-824A-6CF401F5D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Vector-Based Spatial Analysis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5E9E3B-A7D9-4839-B338-BEEB5FBF1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2B057C-2350-4138-9D40-A5344C751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Analysis question and unit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9EC340-8DD5-4091-AA0D-BBFF42099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505D98-771E-4925-AA14-79F087E3A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Selection and query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0928CE-CE6D-4171-89ED-BBFBF289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DDA239-995B-474A-9630-FC72901D4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Proximity analysis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3953FD-F307-4A64-BD58-2CBD9E603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4174EB-FCBC-405C-99AB-09F7ED753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Overlay analysis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FECCE1-6B11-4838-8F45-0ECE4F2B6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F2C3B0-20E5-49E0-B77E-293F961F1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 Join and network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A97A57-B4E5-4B84-822F-B1BEAF66E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Preparation for next week: review the concepts in your exercise file</a:t>
            </a:r>
          </a:p>
        </p:txBody>
      </p:sp>
    </p:spTree>
    <p:extLst>
      <p:ext uri="{BB962C8B-B14F-4D97-AF65-F5344CB8AC3E}">
        <p14:creationId xmlns:p14="http://schemas.microsoft.com/office/powerpoint/2010/main" val="2145216106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6FE7F8-959D-45B1-A608-6654C171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0A99F6-B37C-4606-B559-7C36DCB02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Resources and further reading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33EFB5-679D-4F89-908F-4FF82C52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F643E1-95FE-482D-B0D6-34EDEF59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DD9E70-04AB-4E46-AB43-7FAE4A11B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BD09D0-2CBC-464F-BB36-AE07E4117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BB5008-D605-44BC-90A8-BE7E67D5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https://pro.arcgis.com/en/pro-app/3.5/tool-reference/analysis/an-overview-of-the-analysis-toolbox.htm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1B7B6E-6F0D-4F87-8E40-16F402C76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1526D-8DE7-4793-AEE5-38FB6BDA7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C166A6-B444-4BBF-9BB2-8538C3BE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7C4849-41BE-4354-845A-71B7DE09C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User-provided GIS Instructor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0A7918-5BFB-4D66-8E75-326F62B0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6D2131-094D-477F-913F-B76F8502D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In-class exercise data and instructor notes</a:t>
            </a:r>
          </a:p>
        </p:txBody>
      </p:sp>
    </p:spTree>
    <p:extLst>
      <p:ext uri="{BB962C8B-B14F-4D97-AF65-F5344CB8AC3E}">
        <p14:creationId xmlns:p14="http://schemas.microsoft.com/office/powerpoint/2010/main" val="13693534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2026-09-20T17:33:12.0350000Z</dcterms:created>
  <dcterms:modified xsi:type="dcterms:W3CDTF">2026-09-20T17:33:12.0350000Z</dcterms:modified>
</coreProperties>
</file>