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63b988ee8049c0" /><Relationship Type="http://schemas.openxmlformats.org/officeDocument/2006/relationships/extended-properties" Target="/docProps/app.xml" Id="R8b2e035f9e234d14" /><Relationship Type="http://schemas.openxmlformats.org/officeDocument/2006/relationships/officeDocument" Target="/ppt/presentation.xml" Id="R1dca15226ef341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9d048a266d4a18"/>
  </p:sldMasterIdLst>
  <p:notesMasterIdLst>
    <p:notesMasterId xmlns:r="http://schemas.openxmlformats.org/officeDocument/2006/relationships" r:id="R5d96ea93e0eb4ecd"/>
  </p:notesMasterIdLst>
  <p:sldIdLst>
    <p:sldId xmlns:r="http://schemas.openxmlformats.org/officeDocument/2006/relationships" id="256" r:id="R5d2e4d654b3d42b3"/>
    <p:sldId xmlns:r="http://schemas.openxmlformats.org/officeDocument/2006/relationships" id="257" r:id="Rb9cad1452fba4fcd"/>
    <p:sldId xmlns:r="http://schemas.openxmlformats.org/officeDocument/2006/relationships" id="258" r:id="R1ff78cbacbb24acd"/>
    <p:sldId xmlns:r="http://schemas.openxmlformats.org/officeDocument/2006/relationships" id="259" r:id="R3c5a60323ea743bf"/>
    <p:sldId xmlns:r="http://schemas.openxmlformats.org/officeDocument/2006/relationships" id="260" r:id="R60e31cae90894c69"/>
    <p:sldId xmlns:r="http://schemas.openxmlformats.org/officeDocument/2006/relationships" id="261" r:id="Rbbbf1e0790b7402a"/>
    <p:sldId xmlns:r="http://schemas.openxmlformats.org/officeDocument/2006/relationships" id="262" r:id="Rd1fc49493d0a4b8e"/>
    <p:sldId xmlns:r="http://schemas.openxmlformats.org/officeDocument/2006/relationships" id="263" r:id="R75e3ef4a918141a1"/>
    <p:sldId xmlns:r="http://schemas.openxmlformats.org/officeDocument/2006/relationships" id="264" r:id="R249f9699ce9c4211"/>
    <p:sldId xmlns:r="http://schemas.openxmlformats.org/officeDocument/2006/relationships" id="265" r:id="R0b21c3b813b14188"/>
    <p:sldId xmlns:r="http://schemas.openxmlformats.org/officeDocument/2006/relationships" id="266" r:id="R29ca969baa534094"/>
    <p:sldId xmlns:r="http://schemas.openxmlformats.org/officeDocument/2006/relationships" id="267" r:id="R57aa0e5a83b144b0"/>
    <p:sldId xmlns:r="http://schemas.openxmlformats.org/officeDocument/2006/relationships" id="268" r:id="R0933c5f8fd9a4089"/>
    <p:sldId xmlns:r="http://schemas.openxmlformats.org/officeDocument/2006/relationships" id="269" r:id="R865b978bb37d40b6"/>
    <p:sldId xmlns:r="http://schemas.openxmlformats.org/officeDocument/2006/relationships" id="270" r:id="R5d02c412cd974652"/>
    <p:sldId xmlns:r="http://schemas.openxmlformats.org/officeDocument/2006/relationships" id="271" r:id="Rdfcbae020edd4e0c"/>
    <p:sldId xmlns:r="http://schemas.openxmlformats.org/officeDocument/2006/relationships" id="272" r:id="R33ef6a1a9f484111"/>
    <p:sldId xmlns:r="http://schemas.openxmlformats.org/officeDocument/2006/relationships" id="273" r:id="R365aaab961724118"/>
    <p:sldId xmlns:r="http://schemas.openxmlformats.org/officeDocument/2006/relationships" id="274" r:id="R9932106df0df4d5a"/>
    <p:sldId xmlns:r="http://schemas.openxmlformats.org/officeDocument/2006/relationships" id="275" r:id="R7150186b7d764fde"/>
    <p:sldId xmlns:r="http://schemas.openxmlformats.org/officeDocument/2006/relationships" id="276" r:id="Rc4be05a2083b44a3"/>
    <p:sldId xmlns:r="http://schemas.openxmlformats.org/officeDocument/2006/relationships" id="277" r:id="Rb51d68bdef534393"/>
    <p:sldId xmlns:r="http://schemas.openxmlformats.org/officeDocument/2006/relationships" id="278" r:id="R4864f83108b641eb"/>
    <p:sldId xmlns:r="http://schemas.openxmlformats.org/officeDocument/2006/relationships" id="279" r:id="R7101ae06fedc48d1"/>
    <p:sldId xmlns:r="http://schemas.openxmlformats.org/officeDocument/2006/relationships" id="280" r:id="Ra5acb9e8aa9d42aa"/>
    <p:sldId xmlns:r="http://schemas.openxmlformats.org/officeDocument/2006/relationships" id="281" r:id="R65aa0ad647fc41b7"/>
    <p:sldId xmlns:r="http://schemas.openxmlformats.org/officeDocument/2006/relationships" id="282" r:id="Rd9b95b0ea77f4ab6"/>
    <p:sldId xmlns:r="http://schemas.openxmlformats.org/officeDocument/2006/relationships" id="283" r:id="Ra6e2c174739e433d"/>
    <p:sldId xmlns:r="http://schemas.openxmlformats.org/officeDocument/2006/relationships" id="284" r:id="R16dddac0c77f4bb2"/>
    <p:sldId xmlns:r="http://schemas.openxmlformats.org/officeDocument/2006/relationships" id="285" r:id="Re385847b68a546c8"/>
    <p:sldId xmlns:r="http://schemas.openxmlformats.org/officeDocument/2006/relationships" id="286" r:id="R555836bcbfc4419c"/>
    <p:sldId xmlns:r="http://schemas.openxmlformats.org/officeDocument/2006/relationships" id="287" r:id="R64754baa030c4302"/>
    <p:sldId xmlns:r="http://schemas.openxmlformats.org/officeDocument/2006/relationships" id="288" r:id="Rfeded41315ec41e6"/>
    <p:sldId xmlns:r="http://schemas.openxmlformats.org/officeDocument/2006/relationships" id="289" r:id="R77823bbbd72c4017"/>
    <p:sldId xmlns:r="http://schemas.openxmlformats.org/officeDocument/2006/relationships" id="290" r:id="R18baed4682cc424f"/>
    <p:sldId xmlns:r="http://schemas.openxmlformats.org/officeDocument/2006/relationships" id="291" r:id="R6b64b483e5834f4c"/>
    <p:sldId xmlns:r="http://schemas.openxmlformats.org/officeDocument/2006/relationships" id="292" r:id="R770c8707b1204afc"/>
    <p:sldId xmlns:r="http://schemas.openxmlformats.org/officeDocument/2006/relationships" id="293" r:id="R1f4821363f3846bf"/>
    <p:sldId xmlns:r="http://schemas.openxmlformats.org/officeDocument/2006/relationships" id="294" r:id="Red65c962363f410a"/>
    <p:sldId xmlns:r="http://schemas.openxmlformats.org/officeDocument/2006/relationships" id="295" r:id="Rcffa610940364685"/>
    <p:sldId xmlns:r="http://schemas.openxmlformats.org/officeDocument/2006/relationships" id="296" r:id="R4a68c0d23afe416a"/>
    <p:sldId xmlns:r="http://schemas.openxmlformats.org/officeDocument/2006/relationships" id="297" r:id="R96f079f976854e1d"/>
    <p:sldId xmlns:r="http://schemas.openxmlformats.org/officeDocument/2006/relationships" id="298" r:id="R3c22e680829845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3b9c26bc9a41dd" /><Relationship Type="http://schemas.openxmlformats.org/officeDocument/2006/relationships/slideMaster" Target="/ppt/slideMasters/slideMaster1.xml" Id="Re49d048a266d4a18" /><Relationship Type="http://schemas.openxmlformats.org/officeDocument/2006/relationships/notesMaster" Target="/ppt/notesMasters/notesMaster1.xml" Id="R5d96ea93e0eb4ecd" /><Relationship Type="http://schemas.openxmlformats.org/officeDocument/2006/relationships/presProps" Target="/ppt/presProps.xml" Id="R055a0546cea24d02" /><Relationship Type="http://schemas.openxmlformats.org/officeDocument/2006/relationships/tableStyles" Target="/ppt/tableStyles.xml" Id="Rb0af33c68ebd4df3" /><Relationship Type="http://schemas.openxmlformats.org/officeDocument/2006/relationships/slide" Target="/ppt/slides/slide1.xml" Id="R5d2e4d654b3d42b3" /><Relationship Type="http://schemas.openxmlformats.org/officeDocument/2006/relationships/slide" Target="/ppt/slides/slide2.xml" Id="Rb9cad1452fba4fcd" /><Relationship Type="http://schemas.openxmlformats.org/officeDocument/2006/relationships/slide" Target="/ppt/slides/slide3.xml" Id="R1ff78cbacbb24acd" /><Relationship Type="http://schemas.openxmlformats.org/officeDocument/2006/relationships/slide" Target="/ppt/slides/slide4.xml" Id="R3c5a60323ea743bf" /><Relationship Type="http://schemas.openxmlformats.org/officeDocument/2006/relationships/slide" Target="/ppt/slides/slide5.xml" Id="R60e31cae90894c69" /><Relationship Type="http://schemas.openxmlformats.org/officeDocument/2006/relationships/slide" Target="/ppt/slides/slide6.xml" Id="Rbbbf1e0790b7402a" /><Relationship Type="http://schemas.openxmlformats.org/officeDocument/2006/relationships/slide" Target="/ppt/slides/slide7.xml" Id="Rd1fc49493d0a4b8e" /><Relationship Type="http://schemas.openxmlformats.org/officeDocument/2006/relationships/slide" Target="/ppt/slides/slide8.xml" Id="R75e3ef4a918141a1" /><Relationship Type="http://schemas.openxmlformats.org/officeDocument/2006/relationships/slide" Target="/ppt/slides/slide9.xml" Id="R249f9699ce9c4211" /><Relationship Type="http://schemas.openxmlformats.org/officeDocument/2006/relationships/slide" Target="/ppt/slides/slide10.xml" Id="R0b21c3b813b14188" /><Relationship Type="http://schemas.openxmlformats.org/officeDocument/2006/relationships/slide" Target="/ppt/slides/slide11.xml" Id="R29ca969baa534094" /><Relationship Type="http://schemas.openxmlformats.org/officeDocument/2006/relationships/slide" Target="/ppt/slides/slide12.xml" Id="R57aa0e5a83b144b0" /><Relationship Type="http://schemas.openxmlformats.org/officeDocument/2006/relationships/slide" Target="/ppt/slides/slide13.xml" Id="R0933c5f8fd9a4089" /><Relationship Type="http://schemas.openxmlformats.org/officeDocument/2006/relationships/slide" Target="/ppt/slides/slide14.xml" Id="R865b978bb37d40b6" /><Relationship Type="http://schemas.openxmlformats.org/officeDocument/2006/relationships/slide" Target="/ppt/slides/slide15.xml" Id="R5d02c412cd974652" /><Relationship Type="http://schemas.openxmlformats.org/officeDocument/2006/relationships/slide" Target="/ppt/slides/slide16.xml" Id="Rdfcbae020edd4e0c" /><Relationship Type="http://schemas.openxmlformats.org/officeDocument/2006/relationships/slide" Target="/ppt/slides/slide17.xml" Id="R33ef6a1a9f484111" /><Relationship Type="http://schemas.openxmlformats.org/officeDocument/2006/relationships/slide" Target="/ppt/slides/slide18.xml" Id="R365aaab961724118" /><Relationship Type="http://schemas.openxmlformats.org/officeDocument/2006/relationships/slide" Target="/ppt/slides/slide19.xml" Id="R9932106df0df4d5a" /><Relationship Type="http://schemas.openxmlformats.org/officeDocument/2006/relationships/slide" Target="/ppt/slides/slide20.xml" Id="R7150186b7d764fde" /><Relationship Type="http://schemas.openxmlformats.org/officeDocument/2006/relationships/slide" Target="/ppt/slides/slide21.xml" Id="Rc4be05a2083b44a3" /><Relationship Type="http://schemas.openxmlformats.org/officeDocument/2006/relationships/slide" Target="/ppt/slides/slide22.xml" Id="Rb51d68bdef534393" /><Relationship Type="http://schemas.openxmlformats.org/officeDocument/2006/relationships/slide" Target="/ppt/slides/slide23.xml" Id="R4864f83108b641eb" /><Relationship Type="http://schemas.openxmlformats.org/officeDocument/2006/relationships/slide" Target="/ppt/slides/slide24.xml" Id="R7101ae06fedc48d1" /><Relationship Type="http://schemas.openxmlformats.org/officeDocument/2006/relationships/slide" Target="/ppt/slides/slide25.xml" Id="Ra5acb9e8aa9d42aa" /><Relationship Type="http://schemas.openxmlformats.org/officeDocument/2006/relationships/slide" Target="/ppt/slides/slide26.xml" Id="R65aa0ad647fc41b7" /><Relationship Type="http://schemas.openxmlformats.org/officeDocument/2006/relationships/slide" Target="/ppt/slides/slide27.xml" Id="Rd9b95b0ea77f4ab6" /><Relationship Type="http://schemas.openxmlformats.org/officeDocument/2006/relationships/slide" Target="/ppt/slides/slide28.xml" Id="Ra6e2c174739e433d" /><Relationship Type="http://schemas.openxmlformats.org/officeDocument/2006/relationships/slide" Target="/ppt/slides/slide29.xml" Id="R16dddac0c77f4bb2" /><Relationship Type="http://schemas.openxmlformats.org/officeDocument/2006/relationships/slide" Target="/ppt/slides/slide30.xml" Id="Re385847b68a546c8" /><Relationship Type="http://schemas.openxmlformats.org/officeDocument/2006/relationships/slide" Target="/ppt/slides/slide31.xml" Id="R555836bcbfc4419c" /><Relationship Type="http://schemas.openxmlformats.org/officeDocument/2006/relationships/slide" Target="/ppt/slides/slide32.xml" Id="R64754baa030c4302" /><Relationship Type="http://schemas.openxmlformats.org/officeDocument/2006/relationships/slide" Target="/ppt/slides/slide33.xml" Id="Rfeded41315ec41e6" /><Relationship Type="http://schemas.openxmlformats.org/officeDocument/2006/relationships/slide" Target="/ppt/slides/slide34.xml" Id="R77823bbbd72c4017" /><Relationship Type="http://schemas.openxmlformats.org/officeDocument/2006/relationships/slide" Target="/ppt/slides/slide35.xml" Id="R18baed4682cc424f" /><Relationship Type="http://schemas.openxmlformats.org/officeDocument/2006/relationships/slide" Target="/ppt/slides/slide36.xml" Id="R6b64b483e5834f4c" /><Relationship Type="http://schemas.openxmlformats.org/officeDocument/2006/relationships/slide" Target="/ppt/slides/slide37.xml" Id="R770c8707b1204afc" /><Relationship Type="http://schemas.openxmlformats.org/officeDocument/2006/relationships/slide" Target="/ppt/slides/slide38.xml" Id="R1f4821363f3846bf" /><Relationship Type="http://schemas.openxmlformats.org/officeDocument/2006/relationships/slide" Target="/ppt/slides/slide39.xml" Id="Red65c962363f410a" /><Relationship Type="http://schemas.openxmlformats.org/officeDocument/2006/relationships/slide" Target="/ppt/slides/slide40.xml" Id="Rcffa610940364685" /><Relationship Type="http://schemas.openxmlformats.org/officeDocument/2006/relationships/slide" Target="/ppt/slides/slide41.xml" Id="R4a68c0d23afe416a" /><Relationship Type="http://schemas.openxmlformats.org/officeDocument/2006/relationships/slide" Target="/ppt/slides/slide42.xml" Id="R96f079f976854e1d" /><Relationship Type="http://schemas.openxmlformats.org/officeDocument/2006/relationships/slide" Target="/ppt/slides/slide43.xml" Id="R3c22e680829845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245818a3f34b7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d3efb85f9b423f" /><Relationship Type="http://schemas.openxmlformats.org/officeDocument/2006/relationships/notesMaster" Target="/ppt/notesMasters/notesMaster1.xml" Id="Rfe6287ec676542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7726d642394bf5" /><Relationship Type="http://schemas.openxmlformats.org/officeDocument/2006/relationships/notesMaster" Target="/ppt/notesMasters/notesMaster1.xml" Id="Rd4a897bf0dbc47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b60b5b957a4bce" /><Relationship Type="http://schemas.openxmlformats.org/officeDocument/2006/relationships/notesMaster" Target="/ppt/notesMasters/notesMaster1.xml" Id="R6a33087cccae42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6962a56f6d4659" /><Relationship Type="http://schemas.openxmlformats.org/officeDocument/2006/relationships/notesMaster" Target="/ppt/notesMasters/notesMaster1.xml" Id="R2bd6069a390b4d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39dce9d53e4b9c" /><Relationship Type="http://schemas.openxmlformats.org/officeDocument/2006/relationships/notesMaster" Target="/ppt/notesMasters/notesMaster1.xml" Id="R4066d4ab2b9e40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1c5c86805874e1b" /><Relationship Type="http://schemas.openxmlformats.org/officeDocument/2006/relationships/notesMaster" Target="/ppt/notesMasters/notesMaster1.xml" Id="Ra7017d7a2b1541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41fa8de4e44a9e" /><Relationship Type="http://schemas.openxmlformats.org/officeDocument/2006/relationships/notesMaster" Target="/ppt/notesMasters/notesMaster1.xml" Id="R197b506d5ed247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6fd763c9b948d6" /><Relationship Type="http://schemas.openxmlformats.org/officeDocument/2006/relationships/notesMaster" Target="/ppt/notesMasters/notesMaster1.xml" Id="R8ebf5c25f47644d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8d8e90aedf2419a" /><Relationship Type="http://schemas.openxmlformats.org/officeDocument/2006/relationships/notesMaster" Target="/ppt/notesMasters/notesMaster1.xml" Id="R47ef2862e1b84de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bb9736249a4aa1" /><Relationship Type="http://schemas.openxmlformats.org/officeDocument/2006/relationships/notesMaster" Target="/ppt/notesMasters/notesMaster1.xml" Id="R757abd6518f947d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d19d9dcde4444c" /><Relationship Type="http://schemas.openxmlformats.org/officeDocument/2006/relationships/notesMaster" Target="/ppt/notesMasters/notesMaster1.xml" Id="R7ef046cec56b4d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c04c0d44dd34766" /><Relationship Type="http://schemas.openxmlformats.org/officeDocument/2006/relationships/notesMaster" Target="/ppt/notesMasters/notesMaster1.xml" Id="R67c179e189d348f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2547b4a442147f0" /><Relationship Type="http://schemas.openxmlformats.org/officeDocument/2006/relationships/notesMaster" Target="/ppt/notesMasters/notesMaster1.xml" Id="Rbfbe3821185f49b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22e5f44c7db46aa" /><Relationship Type="http://schemas.openxmlformats.org/officeDocument/2006/relationships/notesMaster" Target="/ppt/notesMasters/notesMaster1.xml" Id="Re856d34d5efe4fb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0393d58c3f24a16" /><Relationship Type="http://schemas.openxmlformats.org/officeDocument/2006/relationships/notesMaster" Target="/ppt/notesMasters/notesMaster1.xml" Id="R100e9034996d4e7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238146076774de7" /><Relationship Type="http://schemas.openxmlformats.org/officeDocument/2006/relationships/notesMaster" Target="/ppt/notesMasters/notesMaster1.xml" Id="R452d2be8bc9a486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8a38bf802044d72" /><Relationship Type="http://schemas.openxmlformats.org/officeDocument/2006/relationships/notesMaster" Target="/ppt/notesMasters/notesMaster1.xml" Id="Rd531990985924a1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c9d03f846914faa" /><Relationship Type="http://schemas.openxmlformats.org/officeDocument/2006/relationships/notesMaster" Target="/ppt/notesMasters/notesMaster1.xml" Id="Rddcb329fedac4a1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2122f6f852e43a1" /><Relationship Type="http://schemas.openxmlformats.org/officeDocument/2006/relationships/notesMaster" Target="/ppt/notesMasters/notesMaster1.xml" Id="R18551b866831441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0c25744fdb34cc0" /><Relationship Type="http://schemas.openxmlformats.org/officeDocument/2006/relationships/notesMaster" Target="/ppt/notesMasters/notesMaster1.xml" Id="R49eab21bd8a34f0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6be32bcff964dc0" /><Relationship Type="http://schemas.openxmlformats.org/officeDocument/2006/relationships/notesMaster" Target="/ppt/notesMasters/notesMaster1.xml" Id="R574520fb34e149f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e209d838acf45a9" /><Relationship Type="http://schemas.openxmlformats.org/officeDocument/2006/relationships/notesMaster" Target="/ppt/notesMasters/notesMaster1.xml" Id="Rd4b5d48ea1ae4c1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2f6d29b68a84ad4" /><Relationship Type="http://schemas.openxmlformats.org/officeDocument/2006/relationships/notesMaster" Target="/ppt/notesMasters/notesMaster1.xml" Id="R5934fac1a90f4c6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9b1d87c52044879" /><Relationship Type="http://schemas.openxmlformats.org/officeDocument/2006/relationships/notesMaster" Target="/ppt/notesMasters/notesMaster1.xml" Id="R6bd0e131bf0944c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bc32b9e41104adc" /><Relationship Type="http://schemas.openxmlformats.org/officeDocument/2006/relationships/notesMaster" Target="/ppt/notesMasters/notesMaster1.xml" Id="R894d950ae06047a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c12b3c664f84cbe" /><Relationship Type="http://schemas.openxmlformats.org/officeDocument/2006/relationships/notesMaster" Target="/ppt/notesMasters/notesMaster1.xml" Id="Rf014fc50c453478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1a9f9600b404575" /><Relationship Type="http://schemas.openxmlformats.org/officeDocument/2006/relationships/notesMaster" Target="/ppt/notesMasters/notesMaster1.xml" Id="R94255049629f434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a521d266caa41d1" /><Relationship Type="http://schemas.openxmlformats.org/officeDocument/2006/relationships/notesMaster" Target="/ppt/notesMasters/notesMaster1.xml" Id="Rfd7437b574fa4b8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91a3fb67acc4bd0" /><Relationship Type="http://schemas.openxmlformats.org/officeDocument/2006/relationships/notesMaster" Target="/ppt/notesMasters/notesMaster1.xml" Id="Rb685b976b72f489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67ad986d95846fd" /><Relationship Type="http://schemas.openxmlformats.org/officeDocument/2006/relationships/notesMaster" Target="/ppt/notesMasters/notesMaster1.xml" Id="R651e8ccb5968422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4823ac3774e487d" /><Relationship Type="http://schemas.openxmlformats.org/officeDocument/2006/relationships/notesMaster" Target="/ppt/notesMasters/notesMaster1.xml" Id="R29baa4aaceee44e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429caf4b8234b63" /><Relationship Type="http://schemas.openxmlformats.org/officeDocument/2006/relationships/notesMaster" Target="/ppt/notesMasters/notesMaster1.xml" Id="Rdaaa74506c1f48c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2040a07bf184041" /><Relationship Type="http://schemas.openxmlformats.org/officeDocument/2006/relationships/notesMaster" Target="/ppt/notesMasters/notesMaster1.xml" Id="Rcf9a78b179364f5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51432dc5fa94535" /><Relationship Type="http://schemas.openxmlformats.org/officeDocument/2006/relationships/notesMaster" Target="/ppt/notesMasters/notesMaster1.xml" Id="R17cdf9cc52944249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27e2f20ea674e43" /><Relationship Type="http://schemas.openxmlformats.org/officeDocument/2006/relationships/notesMaster" Target="/ppt/notesMasters/notesMaster1.xml" Id="R8b0e5815bd6644e3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1d10d23ad22b4a4f" /><Relationship Type="http://schemas.openxmlformats.org/officeDocument/2006/relationships/notesMaster" Target="/ppt/notesMasters/notesMaster1.xml" Id="R00ba52dce1be432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a4050f1536d74c95" /><Relationship Type="http://schemas.openxmlformats.org/officeDocument/2006/relationships/notesMaster" Target="/ppt/notesMasters/notesMaster1.xml" Id="Rf509feef345e455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faa6dc9218324cf9" /><Relationship Type="http://schemas.openxmlformats.org/officeDocument/2006/relationships/notesMaster" Target="/ppt/notesMasters/notesMaster1.xml" Id="Raf503e06104044e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37415e88fd8f422b" /><Relationship Type="http://schemas.openxmlformats.org/officeDocument/2006/relationships/notesMaster" Target="/ppt/notesMasters/notesMaster1.xml" Id="R1e1027c62ba5448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c41cc4a099e44aa9" /><Relationship Type="http://schemas.openxmlformats.org/officeDocument/2006/relationships/notesMaster" Target="/ppt/notesMasters/notesMaster1.xml" Id="R44380ca480d04359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8b0a9f0f59bf4e88" /><Relationship Type="http://schemas.openxmlformats.org/officeDocument/2006/relationships/notesMaster" Target="/ppt/notesMasters/notesMaster1.xml" Id="R5da6ce5a795d4384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1007dbb2916842ae" /><Relationship Type="http://schemas.openxmlformats.org/officeDocument/2006/relationships/notesMaster" Target="/ppt/notesMasters/notesMaster1.xml" Id="R0316153502e74aaa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acbbee88681456b" /><Relationship Type="http://schemas.openxmlformats.org/officeDocument/2006/relationships/notesMaster" Target="/ppt/notesMasters/notesMaster1.xml" Id="R21c4a8032c8d49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Introduce the week's topic by connecting it to the previous lesson.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small output to be submitted at the end of the lesson right at the beginning.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Planning, production, maintenance, and archiving are designed together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the practical exercise.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Related datasets managed in a common spatial repository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the practical exercise.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Field type and valid value rules ensure data integrity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the practical exercise.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Tables are linked temporarily or permanently via a common key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the practical exercise.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Systematic checking of geometry, attribute, and consistency errors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the practical exercise.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Creating a file geodatabase, defining fields, using domains, and preparing a quality control report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Break the exercise down into small steps and check the students' screens at each step.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make a brief addition to their project log.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B.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A.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C.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review the week's five key concepts using examples.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Share the resources with students after the lesson.</a:t>
            </a:r>
          </a:p>
          <a:p xmlns:a="http://schemas.openxmlformats.org/drawingml/2006/main">
            <a:r>
              <a:t>Source: https://pro.arcgis.com/en/pro-app/3.5/help/data/geodatabases/manage-file-gdb/file-geodatabases.htm;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fe78f3efbf4d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17d130ea0f45c2" /><Relationship Type="http://schemas.openxmlformats.org/officeDocument/2006/relationships/slideLayout" Target="/ppt/slideLayouts/slideLayout1.xml" Id="R18682e70cf2049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682e70cf2049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d50f8260194845" /><Relationship Type="http://schemas.openxmlformats.org/officeDocument/2006/relationships/image" Target="/ppt/media/image.jpeg" Id="R071ac205dd56494f" /><Relationship Type="http://schemas.openxmlformats.org/officeDocument/2006/relationships/notesSlide" Target="/ppt/notesSlides/notesSlide1.xml" Id="Rdde64832e7314d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f7dd7542b44eff" /><Relationship Type="http://schemas.openxmlformats.org/officeDocument/2006/relationships/notesSlide" Target="/ppt/notesSlides/notesSlide2.xml" Id="R9b6f5b7db1bb426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d8cb2ea31d4a46" /><Relationship Type="http://schemas.openxmlformats.org/officeDocument/2006/relationships/notesSlide" Target="/ppt/notesSlides/notesSlide3.xml" Id="R5832fc72cc674f3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e63150d0a940be" /><Relationship Type="http://schemas.openxmlformats.org/officeDocument/2006/relationships/notesSlide" Target="/ppt/notesSlides/notesSlide4.xml" Id="Rae7a4b9f4d0c49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779df50ad04890" /><Relationship Type="http://schemas.openxmlformats.org/officeDocument/2006/relationships/notesSlide" Target="/ppt/notesSlides/notesSlide5.xml" Id="R1ee2b58aefc149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d67c92d634427f" /><Relationship Type="http://schemas.openxmlformats.org/officeDocument/2006/relationships/notesSlide" Target="/ppt/notesSlides/notesSlide6.xml" Id="R2d53f51655ca48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092b815f348db" /><Relationship Type="http://schemas.openxmlformats.org/officeDocument/2006/relationships/notesSlide" Target="/ppt/notesSlides/notesSlide7.xml" Id="R0125df9db71843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955c8568224527" /><Relationship Type="http://schemas.openxmlformats.org/officeDocument/2006/relationships/notesSlide" Target="/ppt/notesSlides/notesSlide8.xml" Id="R376e44a0653544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8124bf0274ab8" /><Relationship Type="http://schemas.openxmlformats.org/officeDocument/2006/relationships/image" Target="/ppt/media/image.png" Id="R57dee7a5d7ab46c2" /><Relationship Type="http://schemas.openxmlformats.org/officeDocument/2006/relationships/notesSlide" Target="/ppt/notesSlides/notesSlide9.xml" Id="Rb382ad26b37444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c18d8d00b46ad" /><Relationship Type="http://schemas.openxmlformats.org/officeDocument/2006/relationships/notesSlide" Target="/ppt/notesSlides/notesSlide10.xml" Id="Rde85e35c71ac4cf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b659b6cb84ebe" /><Relationship Type="http://schemas.openxmlformats.org/officeDocument/2006/relationships/notesSlide" Target="/ppt/notesSlides/notesSlide11.xml" Id="Rd78d6d7ed8f0417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b27b03c6774544" /><Relationship Type="http://schemas.openxmlformats.org/officeDocument/2006/relationships/notesSlide" Target="/ppt/notesSlides/notesSlide12.xml" Id="R5e6bc4c97af44f3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1933c254544e08" /><Relationship Type="http://schemas.openxmlformats.org/officeDocument/2006/relationships/notesSlide" Target="/ppt/notesSlides/notesSlide13.xml" Id="Rb8174e0b9eb2497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3610cd1a74a7c" /><Relationship Type="http://schemas.openxmlformats.org/officeDocument/2006/relationships/notesSlide" Target="/ppt/notesSlides/notesSlide14.xml" Id="R7baa15697f1d466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efc2b184724be7" /><Relationship Type="http://schemas.openxmlformats.org/officeDocument/2006/relationships/image" Target="/ppt/media/image2.png" Id="R1ab7eaa9f5f84cca" /><Relationship Type="http://schemas.openxmlformats.org/officeDocument/2006/relationships/notesSlide" Target="/ppt/notesSlides/notesSlide15.xml" Id="R0eed3026937c4fd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89b752dadf482f" /><Relationship Type="http://schemas.openxmlformats.org/officeDocument/2006/relationships/notesSlide" Target="/ppt/notesSlides/notesSlide16.xml" Id="Rafadba4f94394d1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78a09db4fd431b" /><Relationship Type="http://schemas.openxmlformats.org/officeDocument/2006/relationships/notesSlide" Target="/ppt/notesSlides/notesSlide17.xml" Id="Re098088a574d432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0e944058f54109" /><Relationship Type="http://schemas.openxmlformats.org/officeDocument/2006/relationships/notesSlide" Target="/ppt/notesSlides/notesSlide18.xml" Id="R88cf29a32bb54d8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55b14cd2434fc2" /><Relationship Type="http://schemas.openxmlformats.org/officeDocument/2006/relationships/notesSlide" Target="/ppt/notesSlides/notesSlide19.xml" Id="R97d38fe99ef94cb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f791adb6c486f" /><Relationship Type="http://schemas.openxmlformats.org/officeDocument/2006/relationships/notesSlide" Target="/ppt/notesSlides/notesSlide20.xml" Id="R9bb13b766c5a485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b6c5db85fc48aa" /><Relationship Type="http://schemas.openxmlformats.org/officeDocument/2006/relationships/image" Target="/ppt/media/image3.png" Id="R9d7301e680e4473c" /><Relationship Type="http://schemas.openxmlformats.org/officeDocument/2006/relationships/notesSlide" Target="/ppt/notesSlides/notesSlide21.xml" Id="Re2efce8cef28420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63af20c6ac49ab" /><Relationship Type="http://schemas.openxmlformats.org/officeDocument/2006/relationships/notesSlide" Target="/ppt/notesSlides/notesSlide22.xml" Id="Reeeb864f92994b7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60a767209e4111" /><Relationship Type="http://schemas.openxmlformats.org/officeDocument/2006/relationships/notesSlide" Target="/ppt/notesSlides/notesSlide23.xml" Id="Rac74196a4185440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41400359be4b01" /><Relationship Type="http://schemas.openxmlformats.org/officeDocument/2006/relationships/notesSlide" Target="/ppt/notesSlides/notesSlide24.xml" Id="Rbaae83d764d5427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dcfa5c2f74902" /><Relationship Type="http://schemas.openxmlformats.org/officeDocument/2006/relationships/notesSlide" Target="/ppt/notesSlides/notesSlide25.xml" Id="R2c634e6551d149d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52bcc9be7a4867" /><Relationship Type="http://schemas.openxmlformats.org/officeDocument/2006/relationships/notesSlide" Target="/ppt/notesSlides/notesSlide26.xml" Id="R16659977d44b4ca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6ad9f438e40a3" /><Relationship Type="http://schemas.openxmlformats.org/officeDocument/2006/relationships/image" Target="/ppt/media/image4.png" Id="R1049278558ab4f52" /><Relationship Type="http://schemas.openxmlformats.org/officeDocument/2006/relationships/notesSlide" Target="/ppt/notesSlides/notesSlide27.xml" Id="Rcb929b850648476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2945458d2b4d4e" /><Relationship Type="http://schemas.openxmlformats.org/officeDocument/2006/relationships/notesSlide" Target="/ppt/notesSlides/notesSlide28.xml" Id="Rc5696073c3a64dd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77e41ce44a4686" /><Relationship Type="http://schemas.openxmlformats.org/officeDocument/2006/relationships/notesSlide" Target="/ppt/notesSlides/notesSlide29.xml" Id="R93058a9b5107430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bc7ec702e8450f" /><Relationship Type="http://schemas.openxmlformats.org/officeDocument/2006/relationships/notesSlide" Target="/ppt/notesSlides/notesSlide30.xml" Id="R34e9908c24b7441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8cc8e4ee6146fa" /><Relationship Type="http://schemas.openxmlformats.org/officeDocument/2006/relationships/notesSlide" Target="/ppt/notesSlides/notesSlide31.xml" Id="Rf01d3abf436f4c1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a0542872124419" /><Relationship Type="http://schemas.openxmlformats.org/officeDocument/2006/relationships/notesSlide" Target="/ppt/notesSlides/notesSlide32.xml" Id="R6f5c057df6ac458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555810b1fe430e" /><Relationship Type="http://schemas.openxmlformats.org/officeDocument/2006/relationships/image" Target="/ppt/media/image5.png" Id="R4d3c0b17733942f3" /><Relationship Type="http://schemas.openxmlformats.org/officeDocument/2006/relationships/notesSlide" Target="/ppt/notesSlides/notesSlide33.xml" Id="R108303911843464e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fcd3bdb00444be" /><Relationship Type="http://schemas.openxmlformats.org/officeDocument/2006/relationships/notesSlide" Target="/ppt/notesSlides/notesSlide34.xml" Id="Rc6fa497eb836446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82393f930043f4" /><Relationship Type="http://schemas.openxmlformats.org/officeDocument/2006/relationships/notesSlide" Target="/ppt/notesSlides/notesSlide35.xml" Id="R5de048c43bcf447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eafe5294924ee3" /><Relationship Type="http://schemas.openxmlformats.org/officeDocument/2006/relationships/notesSlide" Target="/ppt/notesSlides/notesSlide36.xml" Id="R3eb95b12298c443f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dad61e5cec430f" /><Relationship Type="http://schemas.openxmlformats.org/officeDocument/2006/relationships/notesSlide" Target="/ppt/notesSlides/notesSlide37.xml" Id="Rf410265d17f44647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ab5c2daade4366" /><Relationship Type="http://schemas.openxmlformats.org/officeDocument/2006/relationships/notesSlide" Target="/ppt/notesSlides/notesSlide38.xml" Id="R030fa114a31641a1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7e5eaf6c1743cc" /><Relationship Type="http://schemas.openxmlformats.org/officeDocument/2006/relationships/notesSlide" Target="/ppt/notesSlides/notesSlide39.xml" Id="R170191cb736746f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2f226bcbf4d03" /><Relationship Type="http://schemas.openxmlformats.org/officeDocument/2006/relationships/notesSlide" Target="/ppt/notesSlides/notesSlide40.xml" Id="R7053b95c2917476f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9efb46bd14bbc" /><Relationship Type="http://schemas.openxmlformats.org/officeDocument/2006/relationships/notesSlide" Target="/ppt/notesSlides/notesSlide41.xml" Id="R8621b43ed94c4b0c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a9f6e7474f4efe" /><Relationship Type="http://schemas.openxmlformats.org/officeDocument/2006/relationships/notesSlide" Target="/ppt/notesSlides/notesSlide42.xml" Id="Rdec2a2d932684c3e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7cc9f144f64099" /><Relationship Type="http://schemas.openxmlformats.org/officeDocument/2006/relationships/notesSlide" Target="/ppt/notesSlides/notesSlide43.xml" Id="R537b0798440349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B2CB87-C379-4151-B33F-590E9221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D7C617-73BD-4064-A605-2C13EF57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AI-ENHANCED</a:t>
            </a:r>
          </a:p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GEOGRAPHIC INFORMATION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1124F4-8F30-4A67-8648-60DDE34F1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56BBBF-0D71-48E8-8F67-DB865382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Data Quality and Geodatabase Management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461E34-6624-4520-88E5-10CF65B3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MIS 369 · Ankara Science University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80FACD-F188-4E4D-9019-F7B59A443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1ac205dd56494f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21244274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CD3818-1C88-4564-BF85-A24AF0DC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7FFFE9-E9D8-4FAE-A86B-F0667B5FE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This week's learning outcomes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434570-FE6C-4505-B354-4D81B427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A8AA2-0B05-4416-ACE4-BAE61CAB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843BD9-C82F-4C35-A894-33C14767E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EF2E5-07E8-42E9-8011-1846663C2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687CA9-850B-4D5E-9D86-5A30C9CCD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BBC0B5-FB69-41BB-9C21-08FF9143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7B3381-D12C-4C68-8176-467DA4F2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Uses key terms correctly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E7B21F-3B15-4C98-9E71-CB3C694C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90719E-DCE7-47F2-9030-30FE9723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1467D1-178E-437F-A83C-17CB39A04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Application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284EA5-6344-4E2A-8221-F5BD5062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Executes the ArcGIS Pro workflow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AB47DE-6601-4FE5-BC61-62FB9624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96FF4-946D-4F4A-9FDC-88135829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5BCE18-814D-4B3D-B6D1-C1C53F05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Critique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D4C42A-4A40-47B4-AA70-45552DD84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Explains data and method limitations</a:t>
            </a:r>
          </a:p>
        </p:txBody>
      </p:sp>
    </p:spTree>
    <p:extLst>
      <p:ext uri="{BB962C8B-B14F-4D97-AF65-F5344CB8AC3E}">
        <p14:creationId xmlns:p14="http://schemas.microsoft.com/office/powerpoint/2010/main" val="6834118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2DD514-76F9-4597-B98F-A2228CFA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6B405-C623-478D-823F-651B5AE3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Three-hour lesson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C99922-260A-4984-BF38-66B9B564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0D5385-453F-49FC-B09D-16ECDFE7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0AB002-A44D-4AB6-9084-BB7B8E29D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95DF21-627B-4C6B-B0A5-5BE50E33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C774F-3846-415A-AE6C-279DE53E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one: conceptual foundation and visual examples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BCBD43-CBB3-47B9-9BA4-5E600F6C4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83A8BF-10AD-4C5C-A08C-066F2C4FD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two: step-by-step demonstration in ArcGIS Pro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912652-D3C0-4D82-A492-7C5A6B3DF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2D6CE1-3F3D-4D3B-B68F-CCF4F6AB4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three: guided lab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2670604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FFC78-F11F-4A16-80C5-EE265EAA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03A45-CDED-4C83-973B-413438339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B9ED25-42AB-4B1D-95DB-8854AE23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Data lifecycle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2D3C26-BDC4-41AB-BF18-A2C5C921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Planning, production, maintenance, and archiving are designed together</a:t>
            </a:r>
          </a:p>
        </p:txBody>
      </p:sp>
    </p:spTree>
    <p:extLst>
      <p:ext uri="{BB962C8B-B14F-4D97-AF65-F5344CB8AC3E}">
        <p14:creationId xmlns:p14="http://schemas.microsoft.com/office/powerpoint/2010/main" val="6437440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60EB56-DD44-45E1-BCBD-89CA4BFA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2A37CF-EF20-4D11-B3C5-94379A09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lifecycle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0FED7-6D92-40C9-A5DF-AB02D497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23B541-2C30-40EC-97E6-C19F88F9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00CF57-81CC-4E0D-81BF-813E006D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C7541D-191D-4D42-A840-AC43B5AA9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58BC3A-7532-4A38-B6DB-C4EF262C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8258A0-5D19-4CCA-820A-D7E61816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Production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DB7973-AC70-45B4-A4AC-81D7D97A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Source and method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5EEB02-8506-416D-BE9B-6C967A4A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D64FB4-1D72-4967-BCD1-F4A418D8E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C1B3BC-7C1E-401B-880E-6814988E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Maintenance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7AE7A8-6FF4-49CF-A2E9-1A73024A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Responsibility for updates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3BF1CE-1C15-48E1-815A-F01E76E53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2DCCA1-A947-41BB-80C1-FA11A874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D78EB3-9617-4B4C-836E-4E846813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Archive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817166-3861-4CA2-A5BA-12531440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Versioning and history</a:t>
            </a:r>
          </a:p>
        </p:txBody>
      </p:sp>
    </p:spTree>
    <p:extLst>
      <p:ext uri="{BB962C8B-B14F-4D97-AF65-F5344CB8AC3E}">
        <p14:creationId xmlns:p14="http://schemas.microsoft.com/office/powerpoint/2010/main" val="16754341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AAD770-0018-4EF2-AA3D-9969F874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6B5B6-BE6F-4833-BFA6-157E5C98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lifecycle: concept and practice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B43893-45BD-43FA-8D17-97AE160B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020CE-046C-4AC3-A253-B8A19F03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F7E827-3EC0-4AE5-9FA2-DC102C34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5C0867-A611-401B-B5A4-AE78A1C0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D5DE6-0D45-4A93-A5C9-81541F089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E83660-7FD7-417D-93E0-8C6B812DF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CD0CCE-61FF-4A58-BA18-9A596D0E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93A397-35B3-4CCA-98ED-A3377B53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27E8AA-ACCF-4E6B-85DB-295846B8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Production: Source and method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A950FE-26B0-4E86-B9DB-452D55D5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E727FF-3469-4BB7-ABB7-6B3B0076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Maintenance: Responsibility for updates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76C622-9999-465B-8FFC-21F829D16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2C8216-3A4E-424C-808D-B63C9D20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Archive: Versioning and history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77B712-8707-4621-A1ED-CD95C0C8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18BB88-BF9E-4B95-9C31-DF01952C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Catalog, metadata, and History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3B8DD1-3EFE-40AE-A851-E098D482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B1693E-BF5D-4B97-B8DA-848712D86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5CC275-6579-4B3C-8541-79CD9D02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D9ABDF-FA8F-4795-8B0F-A0B512C43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8606919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E34370-5E28-4A27-B170-E1E529DE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E0B6F8-D4C2-49DC-9CAD-3900839F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lifecycle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1C5D10-F77F-4C95-A7AE-6C751318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7FA85-6497-405A-AF6D-1664B35A2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3A29B1-642A-4054-8065-32568C125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3A701-D36E-4D49-A955-D29A0E26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366834-552B-4343-9010-6604D96B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FAE47-CD9C-4BFC-B4FC-EA08E41E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9EC12B-D730-4C8A-81B9-3DDC375D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503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Planning, production, maintenance, and archiving are designed together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3954B2-5710-4222-9BAD-CCE8EFEA1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D01CFD-468B-4D5F-BCA8-642DFBC8D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4BC9D7-52D7-4355-9FB6-5A9AE259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87898C-F005-4EBB-A012-32E84BF9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Production and Maintenance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D5AA0B-D2AA-45CB-8043-F5041612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A1CCA2-F8A4-482A-A37A-74CC1069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B9925A-02E9-48E7-AA5E-B09536EAD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795E41-6984-4C9B-B7D8-4CA2AA4A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Catalog, metadata, and History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17D75D-6210-423C-9D63-EF795270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1F075A-21C1-40D6-B634-78A3FA3A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37DD02-D866-4055-B731-935287CA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70E8A1-7712-49D6-9155-25A658FF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B06F59-5877-4434-88A1-75A67523B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FC0458-F643-430E-87AB-9FF8F235C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3B1065-FC32-4048-B8D3-737A18D5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203B40-34E7-4F7A-8AEC-F24A1473A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970541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BAEEFE-8CAE-4215-AF7E-1844786D8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836E8-2A21-4733-B895-49E266A4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the data lifecycle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BE8E33-AA31-4277-9C5A-9B52F636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FD83D0-D79B-4CC6-9361-FEDDE909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4FCEF6-281A-4E35-88A9-CE982871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FB0A65-8840-45CF-B08B-4C5FB0C1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6C24A7-73D6-4468-9594-29A702F6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0F6693-D723-4CD9-A708-9F853D6D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EE4033-50D0-4CE3-8B78-F1A9D2BF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production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27BFCA-C7D3-4CB5-8A71-9161E0E6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3FF55B-D0C5-40C2-BAC0-7A7B415A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DA6623-77E1-4DD7-9F73-CCCB80781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A20421-3B5F-4D0E-A07B-60DA3519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4F2581-A4C0-4EA7-850B-456090931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37002-7A98-4C1E-8A9C-44D13752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193C67-DFD4-4BC2-8735-CAC51A24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BC84A3-575A-4EAE-B7BB-5E9D94EC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Catalog, metadata, and History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EA5EAB-02D4-454E-BE5D-1602BDE9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E0EF30-678C-4446-9866-BDADE1BA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F689B7-71A1-42B3-87F1-F0D96656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93D8C7-03D5-4BDD-99B8-7D73D865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without a designated updater quickly becomes obsolete</a:t>
            </a:r>
          </a:p>
        </p:txBody>
      </p:sp>
    </p:spTree>
    <p:extLst>
      <p:ext uri="{BB962C8B-B14F-4D97-AF65-F5344CB8AC3E}">
        <p14:creationId xmlns:p14="http://schemas.microsoft.com/office/powerpoint/2010/main" val="13122672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AD9B9-DDA5-406B-B5D0-911662B63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3EF5D-87DF-4BF5-A3C7-65AA138A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lifecycle: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FA38FF-EB78-49F8-852E-3FE0B1FF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19923D-2DE3-4B34-A008-0EE6CEDA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286D30-0357-4A24-9525-815647D0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dee7a5d7ab46c2"/>
          <a:stretch xmlns:a="http://schemas.openxmlformats.org/drawingml/2006/main"/>
        </p:blipFill>
        <p:spPr>
          <a:xfrm xmlns:a="http://schemas.openxmlformats.org/drawingml/2006/main">
            <a:off x="1397342" y="1066800"/>
            <a:ext cx="935921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98F93D-0023-401C-9CFE-413BEDAB0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6B0E80-E149-4CA6-9D8A-97F18648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Planning, production, maintenance, and archiving are designed together</a:t>
            </a:r>
          </a:p>
        </p:txBody>
      </p:sp>
    </p:spTree>
    <p:extLst>
      <p:ext uri="{BB962C8B-B14F-4D97-AF65-F5344CB8AC3E}">
        <p14:creationId xmlns:p14="http://schemas.microsoft.com/office/powerpoint/2010/main" val="338126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CC74B-7F1E-4750-B267-C68BD60A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6BA03F-5A48-48F8-A39F-AAE07D067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0231B7-E586-4381-80D1-C0A0D907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Geodatabase structure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854AC-7E2A-44D6-B892-D3AED2DE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Related datasets managed in a common spatial repository</a:t>
            </a:r>
          </a:p>
        </p:txBody>
      </p:sp>
    </p:spTree>
    <p:extLst>
      <p:ext uri="{BB962C8B-B14F-4D97-AF65-F5344CB8AC3E}">
        <p14:creationId xmlns:p14="http://schemas.microsoft.com/office/powerpoint/2010/main" val="4193972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C28F22-7CE4-4038-B9D4-5A47966E7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BB7AA-10AE-411C-90CC-4545F2639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BF8245-8F59-4937-9E36-E7C0DA21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F20CA-4BD5-48CF-8077-B9D4B16B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86B664-1265-4625-98A4-520FCC1E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3D067-C5F6-46EF-A5E6-CEB64F82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3D73E-FF3C-46AF-8ADC-109E23C2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013039-EF12-4241-98EE-B3573475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Feature class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A515C-0077-42BA-9B7F-8EA6DBD9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Single geometry type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AF449E-354C-4180-9E29-84A7DB113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DF2E6B-9251-48EC-82E3-5D254A98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6D2EE0-C604-48F5-B7E2-92F2644CC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Dataset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6B3C17-7D78-491A-BA6F-04EF95F1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Common reference and topology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9E406A-7392-426C-A636-72CFF559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B319CF-387E-4515-9D26-20CD39AFA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E1A0C2-2AAB-48AA-BAFE-6911AFEAE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Table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10588A-2B93-47D4-8435-AF8654334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Non-spatial record</a:t>
            </a:r>
          </a:p>
        </p:txBody>
      </p:sp>
    </p:spTree>
    <p:extLst>
      <p:ext uri="{BB962C8B-B14F-4D97-AF65-F5344CB8AC3E}">
        <p14:creationId xmlns:p14="http://schemas.microsoft.com/office/powerpoint/2010/main" val="17714175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C7BD57-CA77-4834-8AF6-2B0B238C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DE8C3-5C0D-4F5D-A042-F7F29445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 structure: concept and implementation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00FC07-D057-4D5B-AC6D-4EA9495F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F24790-5347-4317-9869-B5F1E317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99F6DD-5C8A-4903-A3FC-3A39D70A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B6C43-E280-4451-AB05-C71CE9BA9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A5806-12FE-4FF1-8102-5A565CD8C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A6FB9-43AA-448D-B781-DC91D5AEF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A99FD-88ED-4D0A-9B71-377E092E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B2AAB1-42B8-4BD4-9C08-EE6C1FF0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6AE196-E816-42DD-9E59-1924EDCCE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feature class: Single geometry type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956BA7-4C5C-4FA8-88BD-F3E468CC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2AE0FB-855A-4F2E-9701-B22B47BA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Dataset: Common reference and topology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171F63-7B04-4E61-9E36-32870165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9D1B6-FB60-49F1-B65E-2CB9E369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Table: Non-spatial record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DC14CF-2772-458F-A939-F495C45D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F33DFE-753E-4DB3-8224-B839B956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New File Geodatabase and Feature Dataset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6CF32D-3642-4901-A0FB-C25ACC46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DB0315-8FCE-407A-9E40-EE31CCE3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460A4E-ADAF-4663-B6E9-41C4BBAEA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6C74FF-9899-48D5-9B8E-22B87B45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09634236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E719F9-6D97-4034-A704-340E1460A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C241A-7A2E-46D2-B4F9-BCDB4456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 structure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B37980-421E-4B2F-A270-99E93B7D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4333F3-C204-413F-B1F6-E121EDC9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C6462F-03CA-42FD-8E54-BAAD3FBD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C9E462-D715-4382-94A7-B6A43338C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E30799-FE9F-46BD-9E23-145DD81B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2D4B99-EC58-4082-9597-CCC4263A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55313C-9BE9-4865-BFCB-E69D145F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85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Related datasets managed in a common spatial repository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CBBB18-A7EE-4321-A28C-89D29705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0D60F8-4570-4F91-B159-6438BF7F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BA2184-0E5C-44A5-B967-98DF0CA2D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342F70-ECA4-48AD-BC79-AA2E7DA1B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feature class and Dataset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032359-1D33-49B8-AC60-9A4A165FD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6803CE-C952-4DC1-9E77-E4DC59A79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0D7FE9-58DA-4BE7-A8C4-61CFAFEE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6C6C0C-AF21-4417-9A50-1EA7126CC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New File Geodatabase and Feature Dataset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4EB02A-6960-44A7-9FC9-2A5B4F23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58E4C9-D227-4378-B68C-450A52C61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A715AD-DA81-4683-A41A-111D3908D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AC074F-631A-4CF4-8E9E-40C5B687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2D8BC9-8FAA-44E9-B667-E2D0EB48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2DAB20-18E5-4F27-B72E-A99898B5B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3489CF-2FF7-4C08-A1AD-F76FBC94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5E27CD-2B3B-4F20-ADA1-7876B50D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8938659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B7F317-4F04-4C74-A29F-E987098A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14A868-BC9A-4CBC-9E42-A0058F35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geodatabase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A30F1E-689C-4E3C-877D-E4DA6D22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C92F58-3721-4C7B-B499-5F1773FB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7F5D65-643D-4E60-A77E-D1D312F9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EFE0C3-4D2D-4ACD-97FE-091E762C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B8206C-28A5-483F-9DE5-C6E1E99E8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B633F1-880F-4C96-BE1D-2A4FC88D8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AFCBFC-CA2B-44D6-AF77-55B64F6E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feature class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CF69B9-03F1-4A8C-A144-DD166560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D33BE5-B49D-4159-B47E-4324E487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BDAF14-3300-4EFA-B527-3EE86840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7258CA-C898-4FF6-A734-15007880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2A4C52-D7DC-4627-86F2-EAA32D27A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A2FF9E-5BDC-49AC-A73C-54E4DFC3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2E3B54-877D-441C-8F3E-603C7EA9C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F94960-3E68-4821-B0B2-859EAB20D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New File Geodatabase and Feature Dataset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5554AF-1E0E-48F9-B15B-A527DB5A1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88BA47-BD6E-4599-98F9-D32C94B1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57E19A-953A-49BC-98EA-F101B8EAA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4C207F-BC6B-4792-9A02-DACA9BCF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Folder structure is not a substitute for a geodatabase data model</a:t>
            </a:r>
          </a:p>
        </p:txBody>
      </p:sp>
    </p:spTree>
    <p:extLst>
      <p:ext uri="{BB962C8B-B14F-4D97-AF65-F5344CB8AC3E}">
        <p14:creationId xmlns:p14="http://schemas.microsoft.com/office/powerpoint/2010/main" val="18782757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BF0B89-B530-4525-87ED-5962F93E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50D93-B719-4D54-971B-DAFCB450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 structure: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CFED00-4129-43AC-BD55-0E666149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D14F2-DD4B-447B-918A-6E26AA3B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6722BD-7C47-4304-8381-E23DA7713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b7eaa9f5f84cca"/>
          <a:stretch xmlns:a="http://schemas.openxmlformats.org/drawingml/2006/main"/>
        </p:blipFill>
        <p:spPr>
          <a:xfrm xmlns:a="http://schemas.openxmlformats.org/drawingml/2006/main">
            <a:off x="552450" y="1110762"/>
            <a:ext cx="11049000" cy="4674577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D41C6-24C7-4BDB-820D-D4C0C338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C67E2-25A4-4FB6-874B-A6EA22EA2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Related datasets managed in a common spatial repository</a:t>
            </a:r>
          </a:p>
        </p:txBody>
      </p:sp>
    </p:spTree>
    <p:extLst>
      <p:ext uri="{BB962C8B-B14F-4D97-AF65-F5344CB8AC3E}">
        <p14:creationId xmlns:p14="http://schemas.microsoft.com/office/powerpoint/2010/main" val="164992384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F1DFE-231D-4C18-BCC2-7BF9437F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EEBA11-801A-4A5B-AE32-DDD8CB87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086091-D353-49FB-BD7E-9CA786E1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Field and domain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7B56E7-E03E-49AA-BBE0-6B01715D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Field type and valid value rules ensure data integrity</a:t>
            </a:r>
          </a:p>
        </p:txBody>
      </p:sp>
    </p:spTree>
    <p:extLst>
      <p:ext uri="{BB962C8B-B14F-4D97-AF65-F5344CB8AC3E}">
        <p14:creationId xmlns:p14="http://schemas.microsoft.com/office/powerpoint/2010/main" val="18741320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76CD7B-B9FD-4514-AC09-C878A582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0BABD4-3A39-46A2-97BE-D8C61EBF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Field and domain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B1836F-1074-4FC9-91D6-C574926FB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76171-48F6-4E6A-BADA-960D8D70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658023-745F-4483-809A-2D2683B25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D8AC7-A53B-4B91-96D2-671C6809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25C89-DD00-48D9-9A1C-6F40B2DA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F76C04-CD8A-4386-8761-5574E7A7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Field type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AEF177-3F73-4E2F-B9A4-CBA355A9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Text, number, and date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9B17BF-FFCE-472B-A1FB-3B3A7B52B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0B74B3-DFCC-496A-90C5-1A35B243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CA338F-B456-4D71-93F2-3004A9DE4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Coded domain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51F72C-30C4-469C-9DE7-DCEC2BEE9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List of permitted values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4B8DF4-FE25-4D33-AB20-03F24A83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A59F6-DFD3-420C-9EA7-0102281E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C628C7-1658-433C-9694-F3D3802B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Range domain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632F68-76BD-4885-9CB2-36F56D6E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Valid numeric range</a:t>
            </a:r>
          </a:p>
        </p:txBody>
      </p:sp>
    </p:spTree>
    <p:extLst>
      <p:ext uri="{BB962C8B-B14F-4D97-AF65-F5344CB8AC3E}">
        <p14:creationId xmlns:p14="http://schemas.microsoft.com/office/powerpoint/2010/main" val="57719894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FFBD9C-A935-444C-8235-C8D739C0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9A9E60-82AA-4BC6-B64C-D70510B2E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Field and domain: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972C78-9C1A-4D2E-96FA-0E051B5B2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D847F-BB19-4B20-A994-A0BD2F61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05550-2571-42D0-834B-0ECB8B88E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35B0C1-275D-4CEB-BDB1-C63ACCFB1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9B878C-9A88-4E52-AB90-89706AA1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7F6C66-1F39-4DDB-AB03-71447F6F9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874EFE-AF0F-401A-BDDB-B70D02250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8AFDB4-AD57-4222-9BC8-C218AB2D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97BCFD-030F-4F6A-9F7F-D20AE89E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 type: Text, number, and date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7EB314-BA99-4D03-BCF3-78D91CBD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072049-0FD6-4A39-B798-29570CB6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Coded domain: List of permitted values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3D5A21-FF5C-40A2-A00D-DCF3F76E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290597-67C1-4A5A-841D-EA84177C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Range domain: Valid numeric range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5C58D6-C62F-4032-B40F-CAC68591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AF7C35-7042-491B-B2C7-C24EC00F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Fields view and Domains 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16D701-4990-4277-B58A-67A304966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1959E4-2B62-4BC7-AB76-2631E7C5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70AF54-DBF5-40F6-938B-13E200ECC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13C1FD-C0D8-400D-A6D6-484765F53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1795112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AB640B-C33A-4BCC-A5A6-1643D09E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88E142-4ECC-4BE8-A7C2-2A65EFAA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Field and domain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825577-6F50-4EA4-925C-F411DEC0E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C50403-FDDF-4B86-B6EE-8C23DABE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053CF3-EDB9-4806-9411-6A07063F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66D112-608D-4A76-BDBF-7A978115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3BF52-CD2D-487A-BBA4-5D33F34EC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C78E0-5E50-4C99-AC9F-8715B21E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2B906F-CF14-486B-998D-2941E65FF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Field type and valid value rules ensure data integrity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87FD98-A0C1-4DB9-9C6F-7C570240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F5B4A-5A30-43D6-A615-26F36282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CE66C7-D678-4A83-9C87-9B373EC5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0522FF-76CA-436D-A829-9C91F4F80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Field type and Coded domain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62DED4-7D90-41E4-8B06-85F01938E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0313B3-F8A0-4AAF-A4AA-B86E82938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1EFD74-7333-49AD-BBE4-69306083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E07CCA-4BB6-4DBC-B5C5-063D5A6B1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Fields view and Domains 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D34ACA-1BB8-49FB-99EF-86C3B607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9768C6-5967-402B-A602-46E230C4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61BF94-B690-4B75-87A0-9494CE18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954F35-C36B-46C4-8CB7-3D6FF5D2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C3B749-D370-4ED4-BBB0-CC68AB07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B85B8E-79A6-462C-9D5A-1F2221859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817FC0-B6FB-4D4B-B9D5-77B803E71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4ECAA1-F9E0-4F86-B884-991FB96D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51851915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077F84-29E2-4A50-9C4D-8FAFEC35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506E01-19C0-4940-8315-0831CBEA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fields and domains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FC0BB5-E7E7-40F3-82B5-7594FE6D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1AFA5-FBAF-4CCF-B2C0-32BCF95B9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37D829-146D-4993-BFD9-ED3D962C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B337B7-9450-4EC0-A80A-9CA1E2CDB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62E3D-1FB8-4851-908E-011755F92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2997DF-B615-464A-AEDA-2FC38A383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DC165B-0A2B-44F3-8580-65A1590A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field type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8039E9-185B-4420-A8DB-09BFCDC8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D361E-C438-4DCC-82C6-D824FA36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22E05E-49C6-437D-8427-9FFC9EAB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5B13E-4F98-43C4-B614-7D057538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92DA89-E7E8-4A1A-9841-C421EE0E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8AA173-2D6E-401B-8C8A-EB6563B6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ED824A-4AAC-4E95-B5E3-80D3394C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1FD381-1938-4777-B70F-B2B4CCFF1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Fields view and Domains view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8D1FC8-EF96-4990-A09B-C73D72C1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4EF208-40EE-4A4A-9734-69358E89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122632-287A-4AC2-ABBB-998DEDC7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A6F865-0EED-40CA-891C-E0DBB0ED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Incorrect field type leads to calculation and sorting issues</a:t>
            </a:r>
          </a:p>
        </p:txBody>
      </p:sp>
    </p:spTree>
    <p:extLst>
      <p:ext uri="{BB962C8B-B14F-4D97-AF65-F5344CB8AC3E}">
        <p14:creationId xmlns:p14="http://schemas.microsoft.com/office/powerpoint/2010/main" val="27700123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972EF8-944B-4F65-A6C2-C46AF681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6BDC4A-4030-4F4E-B836-74A1599D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Field and domain: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E55C7C-4BB6-40D4-A484-8DA4B0D4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9B7278-6633-4CD3-85C6-7924D73D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16F9BC-F0AD-41D4-8D08-B04C472E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7301e680e4473c"/>
          <a:stretch xmlns:a="http://schemas.openxmlformats.org/drawingml/2006/main"/>
        </p:blipFill>
        <p:spPr>
          <a:xfrm xmlns:a="http://schemas.openxmlformats.org/drawingml/2006/main">
            <a:off x="1228251" y="1066800"/>
            <a:ext cx="9697398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CCED6-76C9-480B-87B5-0E069F23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D42D06-744D-4F8B-9318-80782684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Field type and valid value rules ensure data integrity</a:t>
            </a:r>
          </a:p>
        </p:txBody>
      </p:sp>
    </p:spTree>
    <p:extLst>
      <p:ext uri="{BB962C8B-B14F-4D97-AF65-F5344CB8AC3E}">
        <p14:creationId xmlns:p14="http://schemas.microsoft.com/office/powerpoint/2010/main" val="18186880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BBEA29-9CA6-4380-A975-10175378C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BD2E72-2CB1-47CA-B298-896F174C7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201219-B278-457A-B6DA-AEB7AD746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Join and relate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7F7187-2EE3-4B91-A921-4DC452A9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Tables are linked temporarily or permanently via a common key</a:t>
            </a:r>
          </a:p>
        </p:txBody>
      </p:sp>
    </p:spTree>
    <p:extLst>
      <p:ext uri="{BB962C8B-B14F-4D97-AF65-F5344CB8AC3E}">
        <p14:creationId xmlns:p14="http://schemas.microsoft.com/office/powerpoint/2010/main" val="116364690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3AD2C4-1113-4702-A500-1E34CB98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0EA372-7710-4168-9CDA-68F09BD4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 and relate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7F3E0-702C-4BAD-A3C3-7E98FC23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910DEC-63B2-4D38-86B5-E44BCFC4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6ECD58-5928-4F02-8443-C0EB25FA5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F19B3B-B72A-45C8-BE27-569170FC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763B72-6D6A-4F09-875C-11786A93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0D4603-4C97-4C5F-94F4-1F35BFEB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E4E30A-5861-43A2-9E33-06ED0C07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Adding columns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E8F3A1-BF46-4636-90F1-F3B4ACF2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405E5E-4A78-41E6-A7D9-AE293922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DCD383-97D5-49C4-91B0-93D1BD3D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Relate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CD7CEE-CBCD-4F0F-A0D8-4AD41D12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Relationship between records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1D038F-00F0-4152-AE62-885D3FCC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26A175-C38F-4C44-AABC-B5C4AFEA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43989F-2B98-4FD2-98DD-CF6F8AA6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Key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2E14B8-C168-4C9B-8AF4-2E2D4608B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Matching field</a:t>
            </a:r>
          </a:p>
        </p:txBody>
      </p:sp>
    </p:spTree>
    <p:extLst>
      <p:ext uri="{BB962C8B-B14F-4D97-AF65-F5344CB8AC3E}">
        <p14:creationId xmlns:p14="http://schemas.microsoft.com/office/powerpoint/2010/main" val="169401122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09B1D0-DBF5-43F1-8A4A-378E2120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92E43-8F86-4D12-9936-C5ACFF5F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 and relate: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39F786-CD8E-41E3-8E30-805D73E2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CB77C-1750-48F6-A6AE-4647357A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04D28B-C42D-4088-968A-7E8795F2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8BF55-7445-4161-BA1E-C5B88719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02FF49-B8E0-42EE-9A45-69DA7F7E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58B93A-3D28-4A14-8E5B-A78AFE92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F8915A-161B-42F6-9DB9-22DF6B58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9B6C9E-5EE5-4821-813C-5071DD25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9BA37E-1A30-4084-B745-5EA8B32A1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Join: Adding columns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F72F30-D4DA-4EB6-B16A-8CE5AEB5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483F29-666D-4431-86C5-D80514B5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Relate: Relationship between records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CE2A8E-0CC5-413E-9438-8B0A0582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667995-E645-445C-BDDF-3B9050F2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Key: Matching field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0B3C0B-AA2A-4338-A80A-0218BBD1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1C121F-0246-403D-AA6E-D95ED964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Join, Add Relate, and Relationship Class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17B045-1B96-49DF-BFA9-BB31CE6B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0C5DD2-8A72-4B14-B14E-0FE13AF3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FB5707-A056-475E-B8F4-8E9A3BFE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CEA6D8-CE76-4FFE-9637-DA79BB5BB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34484234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660362-AA49-4DC4-828E-07D0CEED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17C15-3173-43FC-A60F-111AC88D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 and relate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48AEC1-3D76-4970-9099-AD29DB4FB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D0D5A5-0B9E-4208-AF22-63C024F3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08EF2-3519-47EE-95BF-1D4724197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77BDB-910B-4A80-9AA7-0441425F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954EA5-24CF-48E4-A425-18CA26AB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2B9635-35D4-46A0-A63E-0C36E5C3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2AB90-E87D-48D5-891F-E1E1C4E9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003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Tables are linked temporarily or permanently via a common key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2BEBF3-9AEF-452A-A3F0-8BFFC5A9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906192-418E-4EE1-8E59-9E8A8FB7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D035DF-66C2-4931-A1A0-71D3ACC6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AF84FA-F960-4600-A0CC-7002F363A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Join and Relate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AA6590-4460-43C9-B21F-F47E5E052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ADC0C-D6FD-4038-89AA-8A89AB5F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CA077F-95EF-4EA3-99A9-088166E2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52D611-5E0C-4D63-9442-0DDDD022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Add Join, Add Relate, and Relationship Class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936BF4-068B-4A52-A6CD-BD56C017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4D08DB-C452-429C-9B27-2E806A47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2BB560-E2A8-45EE-A9FA-47D92F5D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6AAEF1-7547-4C72-8376-3240ABA8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E6CE0F-0A24-4EFA-8C8D-DFB90A02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152267-C8CB-4D83-AF0D-B61E798EA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ADA2DB-3C29-411F-B586-E276AE85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5785CB-6B5C-436C-9A61-C78EFA65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78238662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255F8D-8DC8-4FE9-9F5C-6EB40857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2E486-2631-4911-AED2-23365C71E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join and relate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2654AD-9B09-4628-A79E-448738B7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90901A-07CF-428F-89C8-0EE1E70D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146AEE-B8CC-434F-8B24-80C5E03E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C7041F-D62F-400B-BA70-BC900955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E7C93-34A5-4785-B2CD-61E983DB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AEF44E-9B4B-4608-9310-7460DC9CF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19F328-C76A-40EC-95C5-0AC90676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join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1FE665-943D-4CF6-9889-BBA931A85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1687DC-7CC0-49E8-8308-A239CEC9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2BAD04-EEFB-49DE-B4E8-686D00B8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7E4D54-7DAA-4E36-BEA8-FD3EA88C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B233F-40FE-4B63-A80D-87753E4F3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9F098E-AA96-4132-A9CA-DC4D899F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7E9446-4471-4969-BBE6-8F1500B2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B88D03-DE54-41A1-A84E-7DB28592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Add Join, Add Relate, and Relationship Class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025E1B-5525-4E8F-9331-51DF45905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511AB1-365A-49C2-9EF8-7B773C06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3FE742-6624-4AC4-A912-E35E2EC41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09B6BE-2343-474D-B05B-E7ACB2EA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Duplicate or null keys result in incorrect record matching</a:t>
            </a:r>
          </a:p>
        </p:txBody>
      </p:sp>
    </p:spTree>
    <p:extLst>
      <p:ext uri="{BB962C8B-B14F-4D97-AF65-F5344CB8AC3E}">
        <p14:creationId xmlns:p14="http://schemas.microsoft.com/office/powerpoint/2010/main" val="24475863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83B43B-A2E7-4A59-8588-510C9FB6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EC4139-5BF4-45A3-9743-5D5FB3BD3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Join and relate: visual demonstration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0A9733-6829-4C09-8689-01AD59680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9735F-55FA-4CA2-B177-67924D8E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71917D-B8B5-4928-8F04-9222D90D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49278558ab4f52"/>
          <a:stretch xmlns:a="http://schemas.openxmlformats.org/drawingml/2006/main"/>
        </p:blipFill>
        <p:spPr>
          <a:xfrm xmlns:a="http://schemas.openxmlformats.org/drawingml/2006/main">
            <a:off x="844792" y="1066800"/>
            <a:ext cx="1046431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CCAF74-B173-4091-A5AC-4069D2A7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6CC27D-5236-4F8A-A149-FB0A897E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Tables are linked temporarily or permanently via a common key</a:t>
            </a:r>
          </a:p>
        </p:txBody>
      </p:sp>
    </p:spTree>
    <p:extLst>
      <p:ext uri="{BB962C8B-B14F-4D97-AF65-F5344CB8AC3E}">
        <p14:creationId xmlns:p14="http://schemas.microsoft.com/office/powerpoint/2010/main" val="187869481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6CB81A-688A-4CA0-ABEE-66E07C79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CA1C25-FD73-4882-9A60-54E5E4093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5214BD-8570-4174-A728-D6CD5A3F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Quality and topology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61219-CE85-4352-8CA4-AEBC330A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Systematic checking of geometry, attribute, and consistency errors</a:t>
            </a:r>
          </a:p>
        </p:txBody>
      </p:sp>
    </p:spTree>
    <p:extLst>
      <p:ext uri="{BB962C8B-B14F-4D97-AF65-F5344CB8AC3E}">
        <p14:creationId xmlns:p14="http://schemas.microsoft.com/office/powerpoint/2010/main" val="184699292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CA80FA-9F2E-4775-9177-DE5B508A2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C21E16-85CE-4023-8892-64C18E15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Quality and topology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F25D21-405F-4ABE-B417-4451E047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2032AC-F86E-45ED-B35E-69BF5ABB3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96D1A6-8BB5-4E65-95F7-ECE158FC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D48C3A-8D83-4B36-97E4-249C155E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05F88D-70A4-4108-AA1D-35181276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E7C099-5953-4060-B97F-E5540CAF5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Completeness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6EA037-83A8-4D82-A36F-06FDB8865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Missing record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9C2550-B467-49C7-9449-62827639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BD3665-B7D5-4F96-96E2-AF12C11C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DBDF65-E5C3-41D0-A940-DC8230F09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Consistency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091854-1389-405F-9E41-2488EEC36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Kural uyumu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DB5BB-6377-4B33-BFBC-A609EC6A2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A0E53-3A8E-4504-9EBD-E03DABFC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4E0C11-074C-4882-A908-5EF7CB6E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Topology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581E96-C413-49AD-8C31-FAF8DE863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relationship rules</a:t>
            </a:r>
          </a:p>
        </p:txBody>
      </p:sp>
    </p:spTree>
    <p:extLst>
      <p:ext uri="{BB962C8B-B14F-4D97-AF65-F5344CB8AC3E}">
        <p14:creationId xmlns:p14="http://schemas.microsoft.com/office/powerpoint/2010/main" val="67036602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E5C1A1-DC27-4B14-85E5-CF57BD086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DC5D6-C559-4ACE-9F04-AC13D014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Quality and topology: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343A5-785D-4EE6-A0E8-6D0C07A5E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0E2A1B-0127-4076-92B5-89660F7E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32438-766E-4F72-902F-776271EC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24B494-A36D-49C2-A10C-358FBE505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24586-B8C3-45CE-A4F4-67E27A19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47F8C-E9BF-4BA9-BDB3-2D6DD17F0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4C36EA-A6C9-4965-A782-BD00C2D4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1EDC72-C05F-4CD3-ABF3-AD41BED7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1394A0-DAD4-414F-91BF-A54C1550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Completeness: Missing record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C58CCB-D1CF-41BC-AA2D-B41077561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974541-8339-4D67-86DA-5A24AA25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Consistency: Kural uyumu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DB0E81-7A58-4727-82A0-79E2CD6A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2EDC75-855D-4C9D-BC3A-7415B3D9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Topology: Spatial relationship rules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71E570-75B3-4FA7-88C8-31B0C5C8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70ACA9-A247-4A2C-902A-1CD8AEDA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Geometry, Repair Geometry, and topology rules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2DAA07-8724-498E-AB3E-450DCF5C9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8AACE1-4173-4587-938E-C7C632AD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88402B-661A-4D6F-98EA-C1E1D95C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7ECC7-F135-492E-B7E2-3D047E724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211953905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36CB6E-1AE4-47A3-A792-E07E9539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D5FA1-812D-4250-9E19-A56431FE8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Quality and topology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480CD-2D10-431B-815D-A5CF42C0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4C3F8-A00D-4520-8B64-06050B07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9ED401-C504-441C-A420-2493A928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715F85-EAC6-4FA3-96B4-A57008E5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4BAA9E-A1A1-418A-A5F9-6BE97DE3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306997-0568-4AF5-AD13-5B904126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D1A750-E710-4B96-B7EF-EDCD659EC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95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Systematic checking of geometry, attribute, and consistency errors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5D65A5-B8B8-4B4A-914C-F7C0B0C4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0EDBFA-CC28-49DC-9B75-12388DA46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D93673-A14A-4E58-8FEB-C162292E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4D1DBA-CDBA-4F5D-92E8-883B892E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Completeness and Consistency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D0332E-7189-429F-8F32-50DC1A4C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A762C5-CCC5-485D-AADC-5EE9BE31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D6AB2A-DECE-4099-BB1F-9E096AA5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9CF964-EEDE-4011-9DC6-660F343D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Check Geometry, Repair Geometry, and topology rules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FC9152-837B-4EC0-9710-7D0A14613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AE16BD-FF4D-4091-9E2B-DF480023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48D180-8B8F-4D6F-8827-0D78F8A6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03B367-0EAA-4B6B-93B1-B845FC2A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615B1E-8ED7-4BA6-A120-9E317C965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59A124-CF64-4B51-A893-472D6BC5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7937AE-9231-4645-B2CC-11603FDD4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21FDB5-9762-4BE2-A163-4E9E3633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17640454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DB272C-14AC-4AF5-B775-94A815B7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60587-8C88-4C50-9885-0AF8E781A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quality and topology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BA4E63-4489-4E16-83BF-FB30F6F8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18B898-512C-4BB2-8B83-C1958866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310AD6-AC88-466F-A6B0-5B8E948A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1037D-DB24-47B4-BE01-C6BF802B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D1F05A-3F6F-4798-9861-E49823840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28E922-F52D-427B-9E5D-190ADE70F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B56761-98A6-4953-9F11-2C040843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completeness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F4B176-408E-44AE-A5D1-15546360D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4D3EFA-99D7-4B34-B05E-013A45B94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816CA2-8D09-4DD9-8169-8901F35E4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9E24B7-AD2D-4E9B-A698-18677074B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203114-1D84-4BAE-A2AB-C46DA70E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E7E446-5B3E-4D58-B769-C58F7FEA9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5D5C8A-9AC8-4763-A813-8B67340F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8AAE8F-F39C-44AD-99A4-B2DFD228C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parameters for Check Geometry, Repair Geometry, and topology rules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BA6E90-B3A0-4E71-B33B-E3AB3F2E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621901-3A23-417D-85B2-831215C0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F2E589-19C7-4695-87F9-A25E6A5D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DE1D6F-D273-430A-8EC8-634101AC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Cleanup performed without an error report is not reproducible</a:t>
            </a:r>
          </a:p>
        </p:txBody>
      </p:sp>
    </p:spTree>
    <p:extLst>
      <p:ext uri="{BB962C8B-B14F-4D97-AF65-F5344CB8AC3E}">
        <p14:creationId xmlns:p14="http://schemas.microsoft.com/office/powerpoint/2010/main" val="537068592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601CFB-A55B-4EBC-82CC-0A966B68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9CC08-0C80-41B1-B77E-C3F2FC77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Quality and topology: visual demonstration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1E820-06EA-4840-BA3A-E0A3846EA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FB83C4-E147-4A9C-BFD0-EDD87E3C1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EBFF74-5613-49E6-99E9-C471B8DB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3c0b17733942f3"/>
          <a:stretch xmlns:a="http://schemas.openxmlformats.org/drawingml/2006/main"/>
        </p:blipFill>
        <p:spPr>
          <a:xfrm xmlns:a="http://schemas.openxmlformats.org/drawingml/2006/main">
            <a:off x="2883684" y="1066800"/>
            <a:ext cx="6386532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95AC7C-79CF-4EEE-8955-854600472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81372-DB75-4DFD-B185-D6ADD1EF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Systematic checking of geometry, attribute, and consistency errors</a:t>
            </a:r>
          </a:p>
        </p:txBody>
      </p:sp>
    </p:spTree>
    <p:extLst>
      <p:ext uri="{BB962C8B-B14F-4D97-AF65-F5344CB8AC3E}">
        <p14:creationId xmlns:p14="http://schemas.microsoft.com/office/powerpoint/2010/main" val="1157536325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A3C4E-F87E-4E5C-B88B-6AEF1FC7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A7F4E-6680-4915-955B-6D9AF10D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C426C9-8438-4FEC-A376-C1FF8B6CC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Guided exercise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2CF4A7-6A0F-42D6-8AAD-0C8B1728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Creating a file geodatabase, defining fields, using domains, and preparing a quality control report</a:t>
            </a:r>
          </a:p>
        </p:txBody>
      </p:sp>
    </p:spTree>
    <p:extLst>
      <p:ext uri="{BB962C8B-B14F-4D97-AF65-F5344CB8AC3E}">
        <p14:creationId xmlns:p14="http://schemas.microsoft.com/office/powerpoint/2010/main" val="37302832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DD5E8D-9271-4E4F-BF8A-E8527F04C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241AF7-E43E-45EE-992B-A4AB53790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procedure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6D0666-5336-4DEA-8554-E21B64C5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BEBACD-C3A9-4DAF-9B82-8547FAD6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BB8768-8366-4053-96B2-D3152912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96BDD-E5D7-4BE1-885F-73FDA8F3D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68DCC-5A22-4679-AC5A-238BB5D42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Prepare the working folder and the geodatabase.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6AF33F-5EFA-4E9C-987D-5B13EE001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28B41E-986D-43F6-A944-A113D298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Creating a file geodatabase, defining fields, using domains, and preparing a quality control report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FC36CF-B6EE-4E0F-A9BB-50522AFE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4AB955-AC1B-450B-8A36-CBC57F4E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intermediate results using the map and table.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400249-3E2D-48DB-95E8-C5C6BA26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E669FB-EC61-4AFD-9197-25DAB34A7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Record the processing history and parameters.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5F14D5-F247-4F68-8E2D-BE9AA687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58F4FA-6940-4E53-8E47-988F5674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note regarding the methodology and limitations to the final map.</a:t>
            </a:r>
          </a:p>
        </p:txBody>
      </p:sp>
    </p:spTree>
    <p:extLst>
      <p:ext uri="{BB962C8B-B14F-4D97-AF65-F5344CB8AC3E}">
        <p14:creationId xmlns:p14="http://schemas.microsoft.com/office/powerpoint/2010/main" val="151206273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716571-1955-4CC6-9F18-9A7F43F67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B980A-095E-4313-9D61-18A9CBDCC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submission package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39D4CA-7DCF-410B-857D-F359162A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771F6D-D285-415B-9AC7-8F0B49E2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FE23AD-758E-4655-A2E7-A6CCA7CC5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9615A3-C70E-4CA4-A4DC-1E621273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2B05EE-40BC-497F-A40C-1DE28D12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4A99D9-CD62-4BD6-A6FE-44A72B05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33681-6A66-4E92-940A-B2A42C04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Title, legend, scale, and source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EF54F0-41B5-4A18-8AF4-ACC88D4B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334108-766D-42A8-B4C4-7337974AF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911FC2-390C-4E42-B3FB-602AB969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93ECCE-4E43-4668-A82D-0F0DB8FB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Tool parameters or notebook output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5AF6D6-848F-484E-A91A-2BCA12FA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B86979-6731-43FE-8CF7-30B32CDE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422B8F-D47F-45D0-9C89-8EC6D3CF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1BEF45-B06B-4628-8B6D-BFE273B0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150–200-word summary of findings and limitations</a:t>
            </a:r>
          </a:p>
        </p:txBody>
      </p:sp>
    </p:spTree>
    <p:extLst>
      <p:ext uri="{BB962C8B-B14F-4D97-AF65-F5344CB8AC3E}">
        <p14:creationId xmlns:p14="http://schemas.microsoft.com/office/powerpoint/2010/main" val="96175332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7F3DD1-375C-4AC1-931A-D09207E49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68979-DFB2-4135-87D0-B2FAE4C5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Implementation checklist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B43CF6-03D7-4027-A108-7FD32D00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73017-7AAA-4F93-9E6F-943D511E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2DB03-2F27-4656-B1FD-F7AFF1E0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CFAFF1-A513-4DAE-82CE-96B068B98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419A0-3B4C-4EA4-A86C-47EF09014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6B06AC-FBFC-49FA-B12E-DAD476D0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Input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819987-D490-44CF-A018-71150BF5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Correct layer, area, and coordinate system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DAFB74-197E-4D81-BDB1-398633FC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EA81D5-12C3-4B91-80EC-7CA3A87D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9AE219-B698-4987-AD71-02E99B32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5250F2-97F1-4DB6-B3A3-638A56C5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saved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B7B77A-5A97-414B-B531-AF7CCF6E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C756B8-1B68-45DA-99A8-BDC861BDE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09EA52-A461-4710-B6A6-3DEAB96C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Output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64B0A0-AF78-4D2A-B735-EB1A77AE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Map, table, and interpretation are consistent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805588646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CB7E16-049E-4280-BF2B-ECFD8B6E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2274A4-F440-4F56-9812-82EDFF73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Connection to the term project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2BD388-6A44-4EDA-BAA7-128128851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DF1EE4-EF08-4A40-A390-047F89F5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0331E-FB6A-4603-95C8-3F74082B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951AD9-3FF6-42C0-A977-766134507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E2157-3EFD-400C-8C95-8A177D86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of this week's concepts is essential for your project problem?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A08F99-A327-4B40-9DB7-DA640B22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403A9E-2732-418F-9C9F-EE52FF45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data or method could most significantly influence your decision?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A83D15-80B1-4335-8559-6660FDCD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D3DAB-36CA-4816-94B1-55344559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quality control item related to this week to your project log.</a:t>
            </a:r>
          </a:p>
        </p:txBody>
      </p:sp>
    </p:spTree>
    <p:extLst>
      <p:ext uri="{BB962C8B-B14F-4D97-AF65-F5344CB8AC3E}">
        <p14:creationId xmlns:p14="http://schemas.microsoft.com/office/powerpoint/2010/main" val="424936735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73C938-F4EB-4702-82B4-13AB825A0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058223-973B-4490-9DBC-7D0F5329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5DF9D8-84E7-404B-8226-8AFAD2ECB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340226-2F18-4CA6-9FBD-139FA7E2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8CE798-5DBD-4D01-9A8A-C5573DA17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D389E-AF4E-49B0-A996-48AD7E578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is the most important initial decision regarding the data lifecycle?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63281-9497-4907-B316-BB1C574A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1BEC64-6522-4EEA-8BD7-9F42606E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3BE843-F38E-498B-8B45-B857F7F03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Simply choosing a color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8804AE-950F-45C9-9817-8FD1526D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7D031D-5AFF-41BB-B821-91B41FBDF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EB7380-6C2B-42AB-B11C-C420A3AB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Defining the problem and data requirements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B143B4-3182-49F9-A939-5C6BB3A4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6026F-55E2-4898-86CA-31515496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CB3170-DA8E-4F0A-91E1-2B901810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the most complex tool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DF6420-6794-47B7-B4EF-0A9D7A3C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692587-E3AC-4F2C-BA70-939AF1AE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C8F265-49C6-4616-BCFB-141B9F24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Sharing the output without checking it</a:t>
            </a:r>
          </a:p>
        </p:txBody>
      </p:sp>
    </p:spTree>
    <p:extLst>
      <p:ext uri="{BB962C8B-B14F-4D97-AF65-F5344CB8AC3E}">
        <p14:creationId xmlns:p14="http://schemas.microsoft.com/office/powerpoint/2010/main" val="1838537352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FEEEF2-A5A1-4205-96B8-A9F939AB2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DB60E-9D39-44FC-A80C-AA99CC14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F4F4DC-E9DC-464B-9E71-7FE8D83F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293C4-5CCC-4559-BD8F-4E30EEDB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3595F-EC90-40E6-A7DF-0413F4D5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A2D59B-DF7E-4DC8-9EFB-1507BA34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of the following most strengthens quality in field and domain work?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34AD44-D161-4988-A0B2-6CB75FBB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0B17EF-A101-4843-8FCE-4CA246B0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16FA4-A787-42C4-8053-A79E913B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Saving parameters and validating the result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D4EAEF-4110-4672-AA1C-774E39A06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748A75-8C81-4C7C-9E2A-6FAAE60F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73248E-2A66-4CE2-90DC-EE8701E7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Not changing layer names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D5A0AE-443D-43ED-BE32-46EDBC14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ED2399-F137-4A76-92AC-C32C09C2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B69CCD-25EF-4A1F-BFCF-F8FE7AE6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only a single criterion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F5AA7F-27FA-4379-BE6D-0C41B862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0A2FC6-0936-4E09-8DE7-D0B44A58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1B3843-1C33-4C72-AC35-3A5ACCF3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Making the map as colorful as possible</a:t>
            </a:r>
          </a:p>
        </p:txBody>
      </p:sp>
    </p:spTree>
    <p:extLst>
      <p:ext uri="{BB962C8B-B14F-4D97-AF65-F5344CB8AC3E}">
        <p14:creationId xmlns:p14="http://schemas.microsoft.com/office/powerpoint/2010/main" val="113188465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E3EF2A-2943-465D-AA2F-C1E69AEF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B1DAF9-65D9-4A3B-8EB8-AD5163EA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5DE145-484F-4AF1-8AA6-37564052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E79275-6509-4413-AB3E-A9CB3023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859502-656E-487B-BDD3-E5F1EAA0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A860D-A2A6-419F-B23A-D38829F9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Why is the mere execution of an ArcGIS Pro tool not proof of a correct result?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78E51B-B129-4C93-907F-AE206215C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1CA882-6950-4445-93E2-76831EAC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94A18-238B-4680-8818-5C015273D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tools work only with raster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0C8C4F-2683-4A62-9C84-610C99C6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105752-4F91-4760-A7D4-B24C8D86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840451-B4ED-4A61-80B8-29A178F4D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output file can be very large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9A9046-B99C-40AC-AB77-0C3B58C5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60D2DA-7AF6-495B-B173-A9B1CE4C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1800AF-4142-47BB-93FA-9DC8165C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data, scale, parameters, and validation affect the result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0EC679-28E2-43CA-BFD0-F67F93B2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36BC62-06D0-40C9-AB78-27F7B336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E33F57-0674-43CB-A48B-ADC7967A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map lacks a north arrow</a:t>
            </a:r>
          </a:p>
        </p:txBody>
      </p:sp>
    </p:spTree>
    <p:extLst>
      <p:ext uri="{BB962C8B-B14F-4D97-AF65-F5344CB8AC3E}">
        <p14:creationId xmlns:p14="http://schemas.microsoft.com/office/powerpoint/2010/main" val="221522503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9FF819-EA88-4A42-9EAF-347500E02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4E5A1-243A-40F0-9C13-599FD261D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 SUMMARY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A87A70-AE48-434A-87EC-46B3D750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Data Quality and Geodatabase Management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189FA-5049-47B8-B9EE-4E3916B1F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36B662-E47F-4EE1-9FFE-DA40BD6D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lifecycle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435DAF-9171-4362-9A50-F7B25317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5F01E7-AAFD-485A-94BC-7C2A2E2B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Geodatabase structure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085DB0-E89E-40BD-8738-06D0511C9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F33D3A-017F-4FAB-9AD8-20BE05D2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 and domain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058BE-032E-4D4A-A51A-1A1506398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537D77-8F2B-40C0-A546-20304BE1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Join and relate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48BC34-9364-4CDD-95B1-7BB5E6D6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19E0BF-1B3E-4E39-B413-B473D98B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Quality and topology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513CA2-DD44-4BB9-A72D-10622DF9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Preparation for next week: review the concepts in your exercise file</a:t>
            </a:r>
          </a:p>
        </p:txBody>
      </p:sp>
    </p:spTree>
    <p:extLst>
      <p:ext uri="{BB962C8B-B14F-4D97-AF65-F5344CB8AC3E}">
        <p14:creationId xmlns:p14="http://schemas.microsoft.com/office/powerpoint/2010/main" val="32812050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A0A440-53B6-4C4C-A0AC-D40EC345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5ED9C-9BBB-436B-8C4D-263FFE1B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Resources and further reading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D73C4-F4DD-4CBA-8782-DB0444E4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84351-BF04-42FE-B6DD-3FA83126D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23AF28-806B-45A7-9BCE-F293954DF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BE31A7-5170-490F-BE88-DD5013FD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CAF19B-1761-4E19-AF1A-6C57B8F0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https://pro.arcgis.com/en/pro-app/3.5/help/data/geodatabases/manage-file-gdb/file-geodatabases.htm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AD406E-BB27-4A24-A4F2-B535EAB88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A96F5B-4991-4B69-8DC1-8CF9B22A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D04054-16AF-4CC3-8971-688FE64F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4DBAE7-D149-42A8-A906-DBC3E8B8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User-provided GIS Instructor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68708C-337A-4F42-BD9A-F667C8034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ED175-C250-44B0-AEA4-2365C7A36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In-class exercise data and instructor notes</a:t>
            </a:r>
          </a:p>
        </p:txBody>
      </p:sp>
    </p:spTree>
    <p:extLst>
      <p:ext uri="{BB962C8B-B14F-4D97-AF65-F5344CB8AC3E}">
        <p14:creationId xmlns:p14="http://schemas.microsoft.com/office/powerpoint/2010/main" val="12754333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2026-09-20T17:22:31.5190000Z</dcterms:created>
  <dcterms:modified xsi:type="dcterms:W3CDTF">2026-09-20T17:22:31.5190000Z</dcterms:modified>
</coreProperties>
</file>