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1b4d492d0d4aaa" /><Relationship Type="http://schemas.openxmlformats.org/officeDocument/2006/relationships/extended-properties" Target="/docProps/app.xml" Id="R09bf09135afb4321" /><Relationship Type="http://schemas.openxmlformats.org/officeDocument/2006/relationships/officeDocument" Target="/ppt/presentation.xml" Id="R98a862d79ddd4d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dd08acc1b04aca"/>
  </p:sldMasterIdLst>
  <p:notesMasterIdLst>
    <p:notesMasterId xmlns:r="http://schemas.openxmlformats.org/officeDocument/2006/relationships" r:id="Rc94f7ebe950e4d80"/>
  </p:notesMasterIdLst>
  <p:sldIdLst>
    <p:sldId xmlns:r="http://schemas.openxmlformats.org/officeDocument/2006/relationships" id="256" r:id="Rd4d2259250414a1d"/>
    <p:sldId xmlns:r="http://schemas.openxmlformats.org/officeDocument/2006/relationships" id="257" r:id="R5eca32df2b8e42c8"/>
    <p:sldId xmlns:r="http://schemas.openxmlformats.org/officeDocument/2006/relationships" id="258" r:id="Rbc4021a8babe4a0c"/>
    <p:sldId xmlns:r="http://schemas.openxmlformats.org/officeDocument/2006/relationships" id="259" r:id="R01f5bbc685d947c4"/>
    <p:sldId xmlns:r="http://schemas.openxmlformats.org/officeDocument/2006/relationships" id="260" r:id="R944f07d55384401b"/>
    <p:sldId xmlns:r="http://schemas.openxmlformats.org/officeDocument/2006/relationships" id="261" r:id="R48e08a46c0754179"/>
    <p:sldId xmlns:r="http://schemas.openxmlformats.org/officeDocument/2006/relationships" id="262" r:id="R60691bd54e064622"/>
    <p:sldId xmlns:r="http://schemas.openxmlformats.org/officeDocument/2006/relationships" id="263" r:id="R4b44471986b54f13"/>
    <p:sldId xmlns:r="http://schemas.openxmlformats.org/officeDocument/2006/relationships" id="264" r:id="Ra115a9226dbb4a1b"/>
    <p:sldId xmlns:r="http://schemas.openxmlformats.org/officeDocument/2006/relationships" id="265" r:id="R70d553e21b0c4e1e"/>
    <p:sldId xmlns:r="http://schemas.openxmlformats.org/officeDocument/2006/relationships" id="266" r:id="R3b00871519334149"/>
    <p:sldId xmlns:r="http://schemas.openxmlformats.org/officeDocument/2006/relationships" id="267" r:id="Rfd86b34807914ec1"/>
    <p:sldId xmlns:r="http://schemas.openxmlformats.org/officeDocument/2006/relationships" id="268" r:id="Re85f928b0c7049eb"/>
    <p:sldId xmlns:r="http://schemas.openxmlformats.org/officeDocument/2006/relationships" id="269" r:id="Rae3c1949545e4bc1"/>
    <p:sldId xmlns:r="http://schemas.openxmlformats.org/officeDocument/2006/relationships" id="270" r:id="Raf084cf0082e41ce"/>
    <p:sldId xmlns:r="http://schemas.openxmlformats.org/officeDocument/2006/relationships" id="271" r:id="R70ca2fe0ec574788"/>
    <p:sldId xmlns:r="http://schemas.openxmlformats.org/officeDocument/2006/relationships" id="272" r:id="R66fdf44a3bda4871"/>
    <p:sldId xmlns:r="http://schemas.openxmlformats.org/officeDocument/2006/relationships" id="273" r:id="R2f60e56d36cf49f2"/>
    <p:sldId xmlns:r="http://schemas.openxmlformats.org/officeDocument/2006/relationships" id="274" r:id="Rb6a1bc4d5d954cd6"/>
    <p:sldId xmlns:r="http://schemas.openxmlformats.org/officeDocument/2006/relationships" id="275" r:id="Ra9a8c8231b584a9d"/>
    <p:sldId xmlns:r="http://schemas.openxmlformats.org/officeDocument/2006/relationships" id="276" r:id="R9e3b007539e141c6"/>
    <p:sldId xmlns:r="http://schemas.openxmlformats.org/officeDocument/2006/relationships" id="277" r:id="R1165dddd087c46ba"/>
    <p:sldId xmlns:r="http://schemas.openxmlformats.org/officeDocument/2006/relationships" id="278" r:id="R62e83740f711403e"/>
    <p:sldId xmlns:r="http://schemas.openxmlformats.org/officeDocument/2006/relationships" id="279" r:id="Rd50fa12df8f54258"/>
    <p:sldId xmlns:r="http://schemas.openxmlformats.org/officeDocument/2006/relationships" id="280" r:id="Rb9f6a95b5cdf4027"/>
    <p:sldId xmlns:r="http://schemas.openxmlformats.org/officeDocument/2006/relationships" id="281" r:id="R4176a328c0cb4601"/>
    <p:sldId xmlns:r="http://schemas.openxmlformats.org/officeDocument/2006/relationships" id="282" r:id="Rc50053ac62c046af"/>
    <p:sldId xmlns:r="http://schemas.openxmlformats.org/officeDocument/2006/relationships" id="283" r:id="R583e96fa183741cf"/>
    <p:sldId xmlns:r="http://schemas.openxmlformats.org/officeDocument/2006/relationships" id="284" r:id="R9b3d7d2b3e4d4482"/>
    <p:sldId xmlns:r="http://schemas.openxmlformats.org/officeDocument/2006/relationships" id="285" r:id="Rd4a3fd0e65a44bd5"/>
    <p:sldId xmlns:r="http://schemas.openxmlformats.org/officeDocument/2006/relationships" id="286" r:id="Ra0404eeda435405c"/>
    <p:sldId xmlns:r="http://schemas.openxmlformats.org/officeDocument/2006/relationships" id="287" r:id="R12f1b8dc061a4347"/>
    <p:sldId xmlns:r="http://schemas.openxmlformats.org/officeDocument/2006/relationships" id="288" r:id="R2b6f22c961164126"/>
    <p:sldId xmlns:r="http://schemas.openxmlformats.org/officeDocument/2006/relationships" id="289" r:id="R6066f9b934b84bcb"/>
    <p:sldId xmlns:r="http://schemas.openxmlformats.org/officeDocument/2006/relationships" id="290" r:id="R9fa0071d6f9a47a7"/>
    <p:sldId xmlns:r="http://schemas.openxmlformats.org/officeDocument/2006/relationships" id="291" r:id="Rb42bd109ab334888"/>
    <p:sldId xmlns:r="http://schemas.openxmlformats.org/officeDocument/2006/relationships" id="292" r:id="R6bea5332bdf14ad9"/>
    <p:sldId xmlns:r="http://schemas.openxmlformats.org/officeDocument/2006/relationships" id="293" r:id="R549375793181464b"/>
    <p:sldId xmlns:r="http://schemas.openxmlformats.org/officeDocument/2006/relationships" id="294" r:id="R997feb368e094658"/>
    <p:sldId xmlns:r="http://schemas.openxmlformats.org/officeDocument/2006/relationships" id="295" r:id="R2ed9d0048a4844fa"/>
    <p:sldId xmlns:r="http://schemas.openxmlformats.org/officeDocument/2006/relationships" id="296" r:id="Rb63e46e0251f47ff"/>
    <p:sldId xmlns:r="http://schemas.openxmlformats.org/officeDocument/2006/relationships" id="297" r:id="R1dbe0cadcd574646"/>
    <p:sldId xmlns:r="http://schemas.openxmlformats.org/officeDocument/2006/relationships" id="298" r:id="R88520cfb1a5a4a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40bf0512334944" /><Relationship Type="http://schemas.openxmlformats.org/officeDocument/2006/relationships/slideMaster" Target="/ppt/slideMasters/slideMaster1.xml" Id="R6bdd08acc1b04aca" /><Relationship Type="http://schemas.openxmlformats.org/officeDocument/2006/relationships/notesMaster" Target="/ppt/notesMasters/notesMaster1.xml" Id="Rc94f7ebe950e4d80" /><Relationship Type="http://schemas.openxmlformats.org/officeDocument/2006/relationships/presProps" Target="/ppt/presProps.xml" Id="Rb9204cbcb2a94986" /><Relationship Type="http://schemas.openxmlformats.org/officeDocument/2006/relationships/tableStyles" Target="/ppt/tableStyles.xml" Id="R95092a24747a45ec" /><Relationship Type="http://schemas.openxmlformats.org/officeDocument/2006/relationships/slide" Target="/ppt/slides/slide1.xml" Id="Rd4d2259250414a1d" /><Relationship Type="http://schemas.openxmlformats.org/officeDocument/2006/relationships/slide" Target="/ppt/slides/slide2.xml" Id="R5eca32df2b8e42c8" /><Relationship Type="http://schemas.openxmlformats.org/officeDocument/2006/relationships/slide" Target="/ppt/slides/slide3.xml" Id="Rbc4021a8babe4a0c" /><Relationship Type="http://schemas.openxmlformats.org/officeDocument/2006/relationships/slide" Target="/ppt/slides/slide4.xml" Id="R01f5bbc685d947c4" /><Relationship Type="http://schemas.openxmlformats.org/officeDocument/2006/relationships/slide" Target="/ppt/slides/slide5.xml" Id="R944f07d55384401b" /><Relationship Type="http://schemas.openxmlformats.org/officeDocument/2006/relationships/slide" Target="/ppt/slides/slide6.xml" Id="R48e08a46c0754179" /><Relationship Type="http://schemas.openxmlformats.org/officeDocument/2006/relationships/slide" Target="/ppt/slides/slide7.xml" Id="R60691bd54e064622" /><Relationship Type="http://schemas.openxmlformats.org/officeDocument/2006/relationships/slide" Target="/ppt/slides/slide8.xml" Id="R4b44471986b54f13" /><Relationship Type="http://schemas.openxmlformats.org/officeDocument/2006/relationships/slide" Target="/ppt/slides/slide9.xml" Id="Ra115a9226dbb4a1b" /><Relationship Type="http://schemas.openxmlformats.org/officeDocument/2006/relationships/slide" Target="/ppt/slides/slide10.xml" Id="R70d553e21b0c4e1e" /><Relationship Type="http://schemas.openxmlformats.org/officeDocument/2006/relationships/slide" Target="/ppt/slides/slide11.xml" Id="R3b00871519334149" /><Relationship Type="http://schemas.openxmlformats.org/officeDocument/2006/relationships/slide" Target="/ppt/slides/slide12.xml" Id="Rfd86b34807914ec1" /><Relationship Type="http://schemas.openxmlformats.org/officeDocument/2006/relationships/slide" Target="/ppt/slides/slide13.xml" Id="Re85f928b0c7049eb" /><Relationship Type="http://schemas.openxmlformats.org/officeDocument/2006/relationships/slide" Target="/ppt/slides/slide14.xml" Id="Rae3c1949545e4bc1" /><Relationship Type="http://schemas.openxmlformats.org/officeDocument/2006/relationships/slide" Target="/ppt/slides/slide15.xml" Id="Raf084cf0082e41ce" /><Relationship Type="http://schemas.openxmlformats.org/officeDocument/2006/relationships/slide" Target="/ppt/slides/slide16.xml" Id="R70ca2fe0ec574788" /><Relationship Type="http://schemas.openxmlformats.org/officeDocument/2006/relationships/slide" Target="/ppt/slides/slide17.xml" Id="R66fdf44a3bda4871" /><Relationship Type="http://schemas.openxmlformats.org/officeDocument/2006/relationships/slide" Target="/ppt/slides/slide18.xml" Id="R2f60e56d36cf49f2" /><Relationship Type="http://schemas.openxmlformats.org/officeDocument/2006/relationships/slide" Target="/ppt/slides/slide19.xml" Id="Rb6a1bc4d5d954cd6" /><Relationship Type="http://schemas.openxmlformats.org/officeDocument/2006/relationships/slide" Target="/ppt/slides/slide20.xml" Id="Ra9a8c8231b584a9d" /><Relationship Type="http://schemas.openxmlformats.org/officeDocument/2006/relationships/slide" Target="/ppt/slides/slide21.xml" Id="R9e3b007539e141c6" /><Relationship Type="http://schemas.openxmlformats.org/officeDocument/2006/relationships/slide" Target="/ppt/slides/slide22.xml" Id="R1165dddd087c46ba" /><Relationship Type="http://schemas.openxmlformats.org/officeDocument/2006/relationships/slide" Target="/ppt/slides/slide23.xml" Id="R62e83740f711403e" /><Relationship Type="http://schemas.openxmlformats.org/officeDocument/2006/relationships/slide" Target="/ppt/slides/slide24.xml" Id="Rd50fa12df8f54258" /><Relationship Type="http://schemas.openxmlformats.org/officeDocument/2006/relationships/slide" Target="/ppt/slides/slide25.xml" Id="Rb9f6a95b5cdf4027" /><Relationship Type="http://schemas.openxmlformats.org/officeDocument/2006/relationships/slide" Target="/ppt/slides/slide26.xml" Id="R4176a328c0cb4601" /><Relationship Type="http://schemas.openxmlformats.org/officeDocument/2006/relationships/slide" Target="/ppt/slides/slide27.xml" Id="Rc50053ac62c046af" /><Relationship Type="http://schemas.openxmlformats.org/officeDocument/2006/relationships/slide" Target="/ppt/slides/slide28.xml" Id="R583e96fa183741cf" /><Relationship Type="http://schemas.openxmlformats.org/officeDocument/2006/relationships/slide" Target="/ppt/slides/slide29.xml" Id="R9b3d7d2b3e4d4482" /><Relationship Type="http://schemas.openxmlformats.org/officeDocument/2006/relationships/slide" Target="/ppt/slides/slide30.xml" Id="Rd4a3fd0e65a44bd5" /><Relationship Type="http://schemas.openxmlformats.org/officeDocument/2006/relationships/slide" Target="/ppt/slides/slide31.xml" Id="Ra0404eeda435405c" /><Relationship Type="http://schemas.openxmlformats.org/officeDocument/2006/relationships/slide" Target="/ppt/slides/slide32.xml" Id="R12f1b8dc061a4347" /><Relationship Type="http://schemas.openxmlformats.org/officeDocument/2006/relationships/slide" Target="/ppt/slides/slide33.xml" Id="R2b6f22c961164126" /><Relationship Type="http://schemas.openxmlformats.org/officeDocument/2006/relationships/slide" Target="/ppt/slides/slide34.xml" Id="R6066f9b934b84bcb" /><Relationship Type="http://schemas.openxmlformats.org/officeDocument/2006/relationships/slide" Target="/ppt/slides/slide35.xml" Id="R9fa0071d6f9a47a7" /><Relationship Type="http://schemas.openxmlformats.org/officeDocument/2006/relationships/slide" Target="/ppt/slides/slide36.xml" Id="Rb42bd109ab334888" /><Relationship Type="http://schemas.openxmlformats.org/officeDocument/2006/relationships/slide" Target="/ppt/slides/slide37.xml" Id="R6bea5332bdf14ad9" /><Relationship Type="http://schemas.openxmlformats.org/officeDocument/2006/relationships/slide" Target="/ppt/slides/slide38.xml" Id="R549375793181464b" /><Relationship Type="http://schemas.openxmlformats.org/officeDocument/2006/relationships/slide" Target="/ppt/slides/slide39.xml" Id="R997feb368e094658" /><Relationship Type="http://schemas.openxmlformats.org/officeDocument/2006/relationships/slide" Target="/ppt/slides/slide40.xml" Id="R2ed9d0048a4844fa" /><Relationship Type="http://schemas.openxmlformats.org/officeDocument/2006/relationships/slide" Target="/ppt/slides/slide41.xml" Id="Rb63e46e0251f47ff" /><Relationship Type="http://schemas.openxmlformats.org/officeDocument/2006/relationships/slide" Target="/ppt/slides/slide42.xml" Id="R1dbe0cadcd574646" /><Relationship Type="http://schemas.openxmlformats.org/officeDocument/2006/relationships/slide" Target="/ppt/slides/slide43.xml" Id="R88520cfb1a5a4a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fc6ce5a6f14e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d86e3c50974059" /><Relationship Type="http://schemas.openxmlformats.org/officeDocument/2006/relationships/notesMaster" Target="/ppt/notesMasters/notesMaster1.xml" Id="R1f4ca3ff92974f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4ff3ce4ff84fdc" /><Relationship Type="http://schemas.openxmlformats.org/officeDocument/2006/relationships/notesMaster" Target="/ppt/notesMasters/notesMaster1.xml" Id="Rac19297b71fd42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6beb2beb574162" /><Relationship Type="http://schemas.openxmlformats.org/officeDocument/2006/relationships/notesMaster" Target="/ppt/notesMasters/notesMaster1.xml" Id="R483fa11773f747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bd83c7c9894e65" /><Relationship Type="http://schemas.openxmlformats.org/officeDocument/2006/relationships/notesMaster" Target="/ppt/notesMasters/notesMaster1.xml" Id="R4448f39a851e4a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a51dd4669b4416" /><Relationship Type="http://schemas.openxmlformats.org/officeDocument/2006/relationships/notesMaster" Target="/ppt/notesMasters/notesMaster1.xml" Id="Rd2d705f2fe704f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03605ede5442aa" /><Relationship Type="http://schemas.openxmlformats.org/officeDocument/2006/relationships/notesMaster" Target="/ppt/notesMasters/notesMaster1.xml" Id="R6cd8a9e6f19b4b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d726de37c44ac4" /><Relationship Type="http://schemas.openxmlformats.org/officeDocument/2006/relationships/notesMaster" Target="/ppt/notesMasters/notesMaster1.xml" Id="R728c5c0d75044b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2a8f46c7b44169" /><Relationship Type="http://schemas.openxmlformats.org/officeDocument/2006/relationships/notesMaster" Target="/ppt/notesMasters/notesMaster1.xml" Id="R0f4d3269e5a747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be1a148f4c43b4" /><Relationship Type="http://schemas.openxmlformats.org/officeDocument/2006/relationships/notesMaster" Target="/ppt/notesMasters/notesMaster1.xml" Id="Re7828ca9a8f24e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4eb115d0ad4a83" /><Relationship Type="http://schemas.openxmlformats.org/officeDocument/2006/relationships/notesMaster" Target="/ppt/notesMasters/notesMaster1.xml" Id="Rad3a9b9275ec49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6124f4d1774db5" /><Relationship Type="http://schemas.openxmlformats.org/officeDocument/2006/relationships/notesMaster" Target="/ppt/notesMasters/notesMaster1.xml" Id="R589243aad44a44c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a3ab60d642349c1" /><Relationship Type="http://schemas.openxmlformats.org/officeDocument/2006/relationships/notesMaster" Target="/ppt/notesMasters/notesMaster1.xml" Id="Rf387e765c90b492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cf6eb3c57f143cf" /><Relationship Type="http://schemas.openxmlformats.org/officeDocument/2006/relationships/notesMaster" Target="/ppt/notesMasters/notesMaster1.xml" Id="R6ecb05d77bd54b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3cf815d672a409e" /><Relationship Type="http://schemas.openxmlformats.org/officeDocument/2006/relationships/notesMaster" Target="/ppt/notesMasters/notesMaster1.xml" Id="Rde3e89edceb64ad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80db5f91ac54725" /><Relationship Type="http://schemas.openxmlformats.org/officeDocument/2006/relationships/notesMaster" Target="/ppt/notesMasters/notesMaster1.xml" Id="Re889f63dd18943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ef33641c7064d31" /><Relationship Type="http://schemas.openxmlformats.org/officeDocument/2006/relationships/notesMaster" Target="/ppt/notesMasters/notesMaster1.xml" Id="R61978657bb7540e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5d5a23d9dec47c8" /><Relationship Type="http://schemas.openxmlformats.org/officeDocument/2006/relationships/notesMaster" Target="/ppt/notesMasters/notesMaster1.xml" Id="Rc8679cb1073a47d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9f2477611a5414f" /><Relationship Type="http://schemas.openxmlformats.org/officeDocument/2006/relationships/notesMaster" Target="/ppt/notesMasters/notesMaster1.xml" Id="R00819c4268e744f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59f4175f6e747f3" /><Relationship Type="http://schemas.openxmlformats.org/officeDocument/2006/relationships/notesMaster" Target="/ppt/notesMasters/notesMaster1.xml" Id="R21bb19a13cf14e3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749c511b65c4106" /><Relationship Type="http://schemas.openxmlformats.org/officeDocument/2006/relationships/notesMaster" Target="/ppt/notesMasters/notesMaster1.xml" Id="R3b4eb8a58a6946d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5f03ebbc66e43ad" /><Relationship Type="http://schemas.openxmlformats.org/officeDocument/2006/relationships/notesMaster" Target="/ppt/notesMasters/notesMaster1.xml" Id="R0ea92017165a477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3864e3377624c4c" /><Relationship Type="http://schemas.openxmlformats.org/officeDocument/2006/relationships/notesMaster" Target="/ppt/notesMasters/notesMaster1.xml" Id="R6ff7073426fb40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4d5968166f9426e" /><Relationship Type="http://schemas.openxmlformats.org/officeDocument/2006/relationships/notesMaster" Target="/ppt/notesMasters/notesMaster1.xml" Id="Rb52637e000f9450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40f6da676374b03" /><Relationship Type="http://schemas.openxmlformats.org/officeDocument/2006/relationships/notesMaster" Target="/ppt/notesMasters/notesMaster1.xml" Id="R21ea474987324b1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094fa21cf8c4459" /><Relationship Type="http://schemas.openxmlformats.org/officeDocument/2006/relationships/notesMaster" Target="/ppt/notesMasters/notesMaster1.xml" Id="R13f6ccdf9f94451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f5d8ff71b8d4837" /><Relationship Type="http://schemas.openxmlformats.org/officeDocument/2006/relationships/notesMaster" Target="/ppt/notesMasters/notesMaster1.xml" Id="R28e635cfbb74464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b650bcc4aea4a29" /><Relationship Type="http://schemas.openxmlformats.org/officeDocument/2006/relationships/notesMaster" Target="/ppt/notesMasters/notesMaster1.xml" Id="R2ab7d881053a4df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c94d5df6cc14985" /><Relationship Type="http://schemas.openxmlformats.org/officeDocument/2006/relationships/notesMaster" Target="/ppt/notesMasters/notesMaster1.xml" Id="R5c7c437b049d447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1bf505fdc1746e4" /><Relationship Type="http://schemas.openxmlformats.org/officeDocument/2006/relationships/notesMaster" Target="/ppt/notesMasters/notesMaster1.xml" Id="R80577ff9410b412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52228503bef4b6c" /><Relationship Type="http://schemas.openxmlformats.org/officeDocument/2006/relationships/notesMaster" Target="/ppt/notesMasters/notesMaster1.xml" Id="R042a0bd55a4b439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767af5600984dbb" /><Relationship Type="http://schemas.openxmlformats.org/officeDocument/2006/relationships/notesMaster" Target="/ppt/notesMasters/notesMaster1.xml" Id="R33edad82c53b4e7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17fffa313e34cdc" /><Relationship Type="http://schemas.openxmlformats.org/officeDocument/2006/relationships/notesMaster" Target="/ppt/notesMasters/notesMaster1.xml" Id="R6eb9d06875db4db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3f801570dfd46e1" /><Relationship Type="http://schemas.openxmlformats.org/officeDocument/2006/relationships/notesMaster" Target="/ppt/notesMasters/notesMaster1.xml" Id="R4618c6b5eee7429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a9ee007498d4a91" /><Relationship Type="http://schemas.openxmlformats.org/officeDocument/2006/relationships/notesMaster" Target="/ppt/notesMasters/notesMaster1.xml" Id="Rf4a722b6d8b8437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96ada384b25400b" /><Relationship Type="http://schemas.openxmlformats.org/officeDocument/2006/relationships/notesMaster" Target="/ppt/notesMasters/notesMaster1.xml" Id="R70282f6424104b1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a8021d12f3f4199" /><Relationship Type="http://schemas.openxmlformats.org/officeDocument/2006/relationships/notesMaster" Target="/ppt/notesMasters/notesMaster1.xml" Id="Rb6e2abc433424ac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e935a4bc3df4e65" /><Relationship Type="http://schemas.openxmlformats.org/officeDocument/2006/relationships/notesMaster" Target="/ppt/notesMasters/notesMaster1.xml" Id="R8e56e4a68c104bb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7a7f755aab54177" /><Relationship Type="http://schemas.openxmlformats.org/officeDocument/2006/relationships/notesMaster" Target="/ppt/notesMasters/notesMaster1.xml" Id="R8bc85bf2612244b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8ca4f305ccd43d9" /><Relationship Type="http://schemas.openxmlformats.org/officeDocument/2006/relationships/notesMaster" Target="/ppt/notesMasters/notesMaster1.xml" Id="R0777942abbcc47b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3b1b8a780c04ec2" /><Relationship Type="http://schemas.openxmlformats.org/officeDocument/2006/relationships/notesMaster" Target="/ppt/notesMasters/notesMaster1.xml" Id="R6af9f69df1d2467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85e3c4352af43fc" /><Relationship Type="http://schemas.openxmlformats.org/officeDocument/2006/relationships/notesMaster" Target="/ppt/notesMasters/notesMaster1.xml" Id="Rb4ceb3e374a5498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35f98124c684343" /><Relationship Type="http://schemas.openxmlformats.org/officeDocument/2006/relationships/notesMaster" Target="/ppt/notesMasters/notesMaster1.xml" Id="Rf38ed8d8b70a4c2d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5567a20238cb4992" /><Relationship Type="http://schemas.openxmlformats.org/officeDocument/2006/relationships/notesMaster" Target="/ppt/notesMasters/notesMaster1.xml" Id="Ra0627b2ef94b4f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Introduce the week's topic by linking it to the previous lesson.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small deliverable due at the end of the lesson right at the beginning.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Location, geometry, attribute, and time are read together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Discrete geographic objects are represented by points, lines, and polygons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Continuous surfaces represented by regular cells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Format selection depends on capacity, sharing, and analysis requirements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Positional accuracy and map scale are evaluated together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Adding vector and raster data in various formats for Ankara to ArcGIS Pro and preparing a data dictionary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Break the exercise down into small steps and check the students' screens at each step.</a:t>
            </a:r>
          </a:p>
          <a:p xmlns:a="http://schemas.openxmlformats.org/drawingml/2006/main">
            <a:r>
              <a:t>Source: https://pro.arcgis.com/en/pro-app/3.5/help/data/geodatabases/overview/what-is-a-geodatabase-.htm;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make a brief addition to their project log.</a:t>
            </a:r>
          </a:p>
          <a:p xmlns:a="http://schemas.openxmlformats.org/drawingml/2006/main">
            <a:r>
              <a:t>Source: https://pro.arcgis.com/en/pro-app/3.5/help/data/geodatabases/overview/what-is-a-geodatabase-.htm;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B.</a:t>
            </a:r>
          </a:p>
          <a:p xmlns:a="http://schemas.openxmlformats.org/drawingml/2006/main">
            <a:r>
              <a:t>Source: https://pro.arcgis.com/en/pro-app/3.5/help/data/geodatabases/overview/what-is-a-geodatabase-.htm;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Explanation: The correct answer is option A.</a:t>
            </a:r>
          </a:p>
          <a:p xmlns:a="http://schemas.openxmlformats.org/drawingml/2006/main">
            <a:r>
              <a:t>Source: https://pro.arcgis.com/en/pro-app/3.5/help/data/geodatabases/overview/what-is-a-geodatabase-.htm;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Explanation: The correct answer is option C.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review the week's five key concepts using examples.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students after the class.</a:t>
            </a:r>
          </a:p>
          <a:p xmlns:a="http://schemas.openxmlformats.org/drawingml/2006/main">
            <a:r>
              <a:t>Source: https://pro.arcgis.com/en/pro-app/3.5/help/data/geodatabases/overview/what-is-a-geodatabase-.htm;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74df7ccd7c44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dcb72dd5194bdd" /><Relationship Type="http://schemas.openxmlformats.org/officeDocument/2006/relationships/slideLayout" Target="/ppt/slideLayouts/slideLayout1.xml" Id="R34643072bc274e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643072bc274e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763c77bdb54c07" /><Relationship Type="http://schemas.openxmlformats.org/officeDocument/2006/relationships/image" Target="/ppt/media/image.jpeg" Id="R8aedb849a81a47ca" /><Relationship Type="http://schemas.openxmlformats.org/officeDocument/2006/relationships/notesSlide" Target="/ppt/notesSlides/notesSlide1.xml" Id="Rcd66f8669d8242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1a57097e245bb" /><Relationship Type="http://schemas.openxmlformats.org/officeDocument/2006/relationships/notesSlide" Target="/ppt/notesSlides/notesSlide2.xml" Id="R03b6bcd6d1e741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f58962d3d454f" /><Relationship Type="http://schemas.openxmlformats.org/officeDocument/2006/relationships/notesSlide" Target="/ppt/notesSlides/notesSlide3.xml" Id="Ra232e096f3e846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512966d8f9444f" /><Relationship Type="http://schemas.openxmlformats.org/officeDocument/2006/relationships/notesSlide" Target="/ppt/notesSlides/notesSlide4.xml" Id="Rb264f89509bf40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4dc35200a049bd" /><Relationship Type="http://schemas.openxmlformats.org/officeDocument/2006/relationships/notesSlide" Target="/ppt/notesSlides/notesSlide5.xml" Id="Rf168eff8a94a41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6510ffc6a419d" /><Relationship Type="http://schemas.openxmlformats.org/officeDocument/2006/relationships/notesSlide" Target="/ppt/notesSlides/notesSlide6.xml" Id="R571f1d567c6847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1c5aeb41c4059" /><Relationship Type="http://schemas.openxmlformats.org/officeDocument/2006/relationships/notesSlide" Target="/ppt/notesSlides/notesSlide7.xml" Id="R7c061ab4d1ae40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aed087993f41c8" /><Relationship Type="http://schemas.openxmlformats.org/officeDocument/2006/relationships/notesSlide" Target="/ppt/notesSlides/notesSlide8.xml" Id="Ra29905fe3e8643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eb36f2deef4785" /><Relationship Type="http://schemas.openxmlformats.org/officeDocument/2006/relationships/image" Target="/ppt/media/image.png" Id="R19cb1fd3b764461b" /><Relationship Type="http://schemas.openxmlformats.org/officeDocument/2006/relationships/notesSlide" Target="/ppt/notesSlides/notesSlide9.xml" Id="R1c3203cad5db45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e2599ba8145bd" /><Relationship Type="http://schemas.openxmlformats.org/officeDocument/2006/relationships/notesSlide" Target="/ppt/notesSlides/notesSlide10.xml" Id="Rfa9dd95a98354e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7c9671a7b9400e" /><Relationship Type="http://schemas.openxmlformats.org/officeDocument/2006/relationships/notesSlide" Target="/ppt/notesSlides/notesSlide11.xml" Id="Rb6f872b65e72452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223044c81040d7" /><Relationship Type="http://schemas.openxmlformats.org/officeDocument/2006/relationships/notesSlide" Target="/ppt/notesSlides/notesSlide12.xml" Id="Ra10c55582b0e478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55aae61ed549fc" /><Relationship Type="http://schemas.openxmlformats.org/officeDocument/2006/relationships/notesSlide" Target="/ppt/notesSlides/notesSlide13.xml" Id="Re843f9e8d90a45d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d10d059e749b6" /><Relationship Type="http://schemas.openxmlformats.org/officeDocument/2006/relationships/notesSlide" Target="/ppt/notesSlides/notesSlide14.xml" Id="R8d786e363f6b414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18cf0498b42d5" /><Relationship Type="http://schemas.openxmlformats.org/officeDocument/2006/relationships/image" Target="/ppt/media/image2.png" Id="R1250ccaa1c23487e" /><Relationship Type="http://schemas.openxmlformats.org/officeDocument/2006/relationships/notesSlide" Target="/ppt/notesSlides/notesSlide15.xml" Id="R6e88be075a4a41b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57e154689479e" /><Relationship Type="http://schemas.openxmlformats.org/officeDocument/2006/relationships/notesSlide" Target="/ppt/notesSlides/notesSlide16.xml" Id="R1f62fe26d0cf46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7f5775fbd84517" /><Relationship Type="http://schemas.openxmlformats.org/officeDocument/2006/relationships/notesSlide" Target="/ppt/notesSlides/notesSlide17.xml" Id="R50e1baf8939c475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dc923152e45fe" /><Relationship Type="http://schemas.openxmlformats.org/officeDocument/2006/relationships/notesSlide" Target="/ppt/notesSlides/notesSlide18.xml" Id="Rfaf0fe8a96b449d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1593df32f4b69" /><Relationship Type="http://schemas.openxmlformats.org/officeDocument/2006/relationships/notesSlide" Target="/ppt/notesSlides/notesSlide19.xml" Id="R6698d232a253456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a8838428454f15" /><Relationship Type="http://schemas.openxmlformats.org/officeDocument/2006/relationships/notesSlide" Target="/ppt/notesSlides/notesSlide20.xml" Id="R5381c569edc1493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a9153435cb46e8" /><Relationship Type="http://schemas.openxmlformats.org/officeDocument/2006/relationships/image" Target="/ppt/media/image3.png" Id="Rab845212ebe14b64" /><Relationship Type="http://schemas.openxmlformats.org/officeDocument/2006/relationships/notesSlide" Target="/ppt/notesSlides/notesSlide21.xml" Id="R033e157ebdec43d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6675ee294c4eae" /><Relationship Type="http://schemas.openxmlformats.org/officeDocument/2006/relationships/notesSlide" Target="/ppt/notesSlides/notesSlide22.xml" Id="Rfd4236bc18de4e9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d553a2e2d14bb7" /><Relationship Type="http://schemas.openxmlformats.org/officeDocument/2006/relationships/notesSlide" Target="/ppt/notesSlides/notesSlide23.xml" Id="R6ef4b8449401497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97d71254444e0a" /><Relationship Type="http://schemas.openxmlformats.org/officeDocument/2006/relationships/notesSlide" Target="/ppt/notesSlides/notesSlide24.xml" Id="R36c7f0dacfd040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c25d7ff2a4b20" /><Relationship Type="http://schemas.openxmlformats.org/officeDocument/2006/relationships/notesSlide" Target="/ppt/notesSlides/notesSlide25.xml" Id="R16e03eec38e049d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f26459f154ed7" /><Relationship Type="http://schemas.openxmlformats.org/officeDocument/2006/relationships/notesSlide" Target="/ppt/notesSlides/notesSlide26.xml" Id="R2299cd031af7433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99fcf8eb84822" /><Relationship Type="http://schemas.openxmlformats.org/officeDocument/2006/relationships/image" Target="/ppt/media/image4.png" Id="Rf823932589824565" /><Relationship Type="http://schemas.openxmlformats.org/officeDocument/2006/relationships/notesSlide" Target="/ppt/notesSlides/notesSlide27.xml" Id="R2e349f0489e6440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ebe370fab4b88" /><Relationship Type="http://schemas.openxmlformats.org/officeDocument/2006/relationships/notesSlide" Target="/ppt/notesSlides/notesSlide28.xml" Id="R9673b0401cfc415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5d086274b410a" /><Relationship Type="http://schemas.openxmlformats.org/officeDocument/2006/relationships/notesSlide" Target="/ppt/notesSlides/notesSlide29.xml" Id="Rec2cdd8d99cf4d1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6879dc8804064" /><Relationship Type="http://schemas.openxmlformats.org/officeDocument/2006/relationships/notesSlide" Target="/ppt/notesSlides/notesSlide30.xml" Id="Rd04262e10cbe4a3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ae51f597424980" /><Relationship Type="http://schemas.openxmlformats.org/officeDocument/2006/relationships/notesSlide" Target="/ppt/notesSlides/notesSlide31.xml" Id="Rf384b85eb6f64c3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0b62e30d044dc" /><Relationship Type="http://schemas.openxmlformats.org/officeDocument/2006/relationships/notesSlide" Target="/ppt/notesSlides/notesSlide32.xml" Id="Rfd7fbb536c8c483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dca8892754f71" /><Relationship Type="http://schemas.openxmlformats.org/officeDocument/2006/relationships/image" Target="/ppt/media/image5.png" Id="Rd7e0605ac0ab44cb" /><Relationship Type="http://schemas.openxmlformats.org/officeDocument/2006/relationships/notesSlide" Target="/ppt/notesSlides/notesSlide33.xml" Id="R1102503fd0924a4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dc1f64ad544aae" /><Relationship Type="http://schemas.openxmlformats.org/officeDocument/2006/relationships/notesSlide" Target="/ppt/notesSlides/notesSlide34.xml" Id="R3aca7a2b4c484b1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cc864167b4f2b" /><Relationship Type="http://schemas.openxmlformats.org/officeDocument/2006/relationships/notesSlide" Target="/ppt/notesSlides/notesSlide35.xml" Id="R493a968ce08f406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dd9e6b3784b1f" /><Relationship Type="http://schemas.openxmlformats.org/officeDocument/2006/relationships/notesSlide" Target="/ppt/notesSlides/notesSlide36.xml" Id="Rd628a0fdd71448b7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358da53b24411" /><Relationship Type="http://schemas.openxmlformats.org/officeDocument/2006/relationships/notesSlide" Target="/ppt/notesSlides/notesSlide37.xml" Id="Rc04d8821c01c481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773bf818d74be9" /><Relationship Type="http://schemas.openxmlformats.org/officeDocument/2006/relationships/notesSlide" Target="/ppt/notesSlides/notesSlide38.xml" Id="Rd5b1820fa438492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8f4358e6a4ec8" /><Relationship Type="http://schemas.openxmlformats.org/officeDocument/2006/relationships/notesSlide" Target="/ppt/notesSlides/notesSlide39.xml" Id="R4e4015fd32e34dc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ed84bcee54c93" /><Relationship Type="http://schemas.openxmlformats.org/officeDocument/2006/relationships/notesSlide" Target="/ppt/notesSlides/notesSlide40.xml" Id="R5491d5785bc9423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00df824f54659" /><Relationship Type="http://schemas.openxmlformats.org/officeDocument/2006/relationships/notesSlide" Target="/ppt/notesSlides/notesSlide41.xml" Id="R34c92a8c25ab47d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44aa9417d47f2" /><Relationship Type="http://schemas.openxmlformats.org/officeDocument/2006/relationships/notesSlide" Target="/ppt/notesSlides/notesSlide42.xml" Id="Rd8f304b755654459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645676eeff4876" /><Relationship Type="http://schemas.openxmlformats.org/officeDocument/2006/relationships/notesSlide" Target="/ppt/notesSlides/notesSlide43.xml" Id="R2d89a3f3370642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8E56C0-09E1-42E6-807A-E45DCFD1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E8381-EE19-4294-86CF-B2E33A21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30D95-03B2-41AD-ADE8-306FADCD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E9652-BA84-42AB-AF6E-D07A5EBD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Data and Data Models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A8A49-6BB0-4123-BBA1-55370103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944BD-6643-434B-81B0-D815CD97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db849a81a47ca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4636967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55010-6014-4C92-9AF1-C89DAC45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32159-52ED-4274-B2B5-4E6B7CD53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This week's 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0E3BC-0FF9-413E-92AB-FEE94417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67F59-DA4A-4EF0-B89A-7E2A1052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2C0C6-9253-4600-A864-D580CFBA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3CB66-BB7B-47C0-B9D8-6CABA602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40C51-E4CF-4C84-8E34-0DAD38C0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871C6-18EE-4FE0-8B1F-A8D9FE18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4A11F3-0B3A-4D97-914D-0E1765B4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key terms correctly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26E3B-B2BB-4FCA-B9E4-7F02ADBF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51AB33-614E-43CB-95A1-1FE00A67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9FAF1-61F0-4246-B975-91119F3E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EFB2FC-21F5-4C52-BD43-2151F9FD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Executes the ArcGIS Pro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8AF785-2E14-4001-9BC9-F0898D5B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3EFD33-E522-4268-B637-C2291638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503B9B-E5A0-4213-85CE-C860FCB9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Critique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7F03B7-7D1A-4F56-9D19-A89FE225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data and method limitations</a:t>
            </a:r>
          </a:p>
        </p:txBody>
      </p:sp>
    </p:spTree>
    <p:extLst>
      <p:ext uri="{BB962C8B-B14F-4D97-AF65-F5344CB8AC3E}">
        <p14:creationId xmlns:p14="http://schemas.microsoft.com/office/powerpoint/2010/main" val="2454789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F159F7-9DBE-4501-9BA5-DF3A5AC1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3874B-B0C4-4C26-AA4A-6EA178B9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Three-hour lesson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045FA-81D5-4E2C-85C2-2CD668DC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AA90B2-FA66-4827-A9FA-3EFE8BC1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15B006-740C-4265-B8AA-763EE73B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FDC80E-3929-410F-9464-D4DE8725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3399CC-A61A-49BD-BB88-475D6AC3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one: conceptual foundation and visual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F90E5-3AA2-49ED-A372-D7F7055A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099C9-516A-4EC4-8FF7-250B34E9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two: step-by-step demonstration in ArcGIS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C145C-0443-4620-ACED-21E77BC9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C37688-0F58-4881-80BF-A1B6BE28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three: guided lab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15217628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4FDB7-E5B5-4042-9483-6291AF6CF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4DF5F-2A8B-4724-AB86-EC7EC695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E7A22-1D55-43EA-AA18-180A6C45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data structure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89394-2C79-4408-8A0E-00DF46EE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Location, geometry, attribute, and time are read together</a:t>
            </a:r>
          </a:p>
        </p:txBody>
      </p:sp>
    </p:spTree>
    <p:extLst>
      <p:ext uri="{BB962C8B-B14F-4D97-AF65-F5344CB8AC3E}">
        <p14:creationId xmlns:p14="http://schemas.microsoft.com/office/powerpoint/2010/main" val="18133850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DB0457-1BBF-4935-8C88-DDA4F22A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8D4FB-EE0A-4799-8C07-5E18FB9F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data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EC37B-9643-4C72-AA63-FEFF9A72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44059-FD0D-4737-9DF0-959C36F9C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DC94F-8AED-4B74-9BB1-83C72701B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D7F3F-ED0B-4130-B0F1-9CB48371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5F438-9494-4764-BD00-18B8C775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A32CD-5AFA-455B-B504-BB2AECA4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E938E-AE04-47C4-8487-0BA32DA7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Coordinate or geometry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FFC11-8AAA-4AAB-9C93-34AF9AF1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D6694-AC60-4D6C-B087-4C433C93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BD0C49-7883-4BB0-BD8D-59C0B31E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Attribute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4F1DD3-DF34-43C6-BD10-7376EF73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Fields describing the object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518DAC-5D61-4C6F-8D92-99BB99FB2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31692-A40D-4E5F-9011-5A11EBEE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9BAAE8-4B13-4505-B4B8-AC296593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E1794C-91F9-48F9-B42D-88547C1A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Observation and update date</a:t>
            </a:r>
          </a:p>
        </p:txBody>
      </p:sp>
    </p:spTree>
    <p:extLst>
      <p:ext uri="{BB962C8B-B14F-4D97-AF65-F5344CB8AC3E}">
        <p14:creationId xmlns:p14="http://schemas.microsoft.com/office/powerpoint/2010/main" val="8862136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2FFD8F-F1FF-4F99-AF86-6059A391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6FE5A-A185-453F-8577-A1367485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data structure: concept and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43B5AB-26D7-4F44-A655-C2D86BB2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9D206-5C5E-428B-AC06-4E78823D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55F69-B928-40DA-9314-417A3646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F390C-8AA3-4B9A-BDBC-880B4A1D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606C5-B33D-4120-9450-EE336B49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4231AF-9A17-4CCA-9432-8DEFED52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EB728B-7493-4805-A474-B989654D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A4B9CE-F173-4DEE-943A-E3104B63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901C1-3DD7-41AC-8EB3-D2B6F11E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Location: Coordinate or geometry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D586CA-5ACB-43B3-9917-572D8611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EB160-8568-4F57-8CA1-F3BDFE66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Attribute: Fields describing the object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33069-F511-46F2-A402-2270FF1B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69CDFA-237F-400E-B994-FCDC1B01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Time: Observation and update 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6D628-0231-4AD9-B336-19A6B538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0B6651-B78B-4718-9BAF-B2202410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Data, Properties, and Fields 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B43DE-DB31-4F1D-90BC-79BC74CFD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404528-A726-40E5-A20C-FEEC9FFF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2E99B7-B16E-44DD-BC5C-2D8A3E7F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3CF09-5378-4C1B-8685-D4977A63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870017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745806-AEB9-4359-9734-16B9A421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CAB3F-98B2-4407-BBBF-33590D4B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data structure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9008B-5636-48C0-82E9-5902D69D6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42B3E8-B942-4F77-9A34-F8F521DC7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E3ED3-A3BD-40A9-A327-20E3820F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EFF92-38D1-4772-A994-B8FE15CB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D2DF01-182F-4A1D-95D4-FCC7FF84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FFCED-4F37-4981-B105-BD003F044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4E8853-9CF8-45B2-804D-E0260B72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Location, geometry, attribute, and time are read together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29F23-153B-43BE-BC7F-D50C9977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7D8F2-5D7A-4789-A603-0DFCC825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1E7AD-C67C-4719-84B8-97FA0E00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E626F6-969D-4307-BD61-E73221EF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Location and Attribute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922AD3-520C-4BD4-95C5-1DDB6E65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95C7DF-A8F6-4BF4-BE71-58670451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483ED-D3B1-45FC-8186-6B1EB5B8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D59C3D-95E2-48F8-8EF7-D19F8043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Data, Properties, and Fields 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8CDD7-76F0-4194-9C77-37DDF96A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62C7A5-FC96-4351-8E97-63CC10CD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FADC8-1685-4D60-8492-AE7C685A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7AD423-DE62-40B5-9BB6-9D41754B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DF8E87-06A3-456A-9132-2DFC178F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79D630-B00D-4FD7-B2FF-83CCBD43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8D321D-D358-4120-8975-6CFE079B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32ED26-8A01-48AE-8B08-70FE507F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4837007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BEDC42-0AD2-4CE7-BB51-F90B4CF0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7AB26-9D2E-429E-907B-4525F4C3B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spatial data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E890C-B5E9-4A45-902D-C7B33FC5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65CC9E-F6CB-4A64-B9E5-433E6842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60590F-BBD6-468A-8144-0B1E7F38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B3435-0580-422C-9304-7815A9EF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8EB03-0431-47E3-8B94-A4559D9B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EC6D5-8239-4395-BF71-FE191121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9DEDD6-5CEE-4DFA-92EF-8412E9F6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location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26390-9B43-4E9D-B325-1996D51E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9E8522-3C0B-4C02-85AC-69B80AA1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B03A8-F96F-4898-9652-68C7C334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E3B13-63FB-4C8A-8748-CB0535B8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D431F2-5A68-461E-BBE5-B4EAEB4ED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283E6-D182-45D0-81A9-3FACDE25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E190E-73B0-4BC0-89DB-90A578B4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36741-A8AB-43B0-8818-575AF1A7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parameters in the Add Data, Properties, and Fields views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CEE5C-A8AD-415B-A62D-367F31D1C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E4D93D-EF9D-40D5-9E66-1B3B3A18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B69A9-A5F0-4138-A8BA-BDCFB353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C35792-CF89-4475-A87A-6E064806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Breaking the link between location and attribute leads to misinterpretation</a:t>
            </a:r>
          </a:p>
        </p:txBody>
      </p:sp>
    </p:spTree>
    <p:extLst>
      <p:ext uri="{BB962C8B-B14F-4D97-AF65-F5344CB8AC3E}">
        <p14:creationId xmlns:p14="http://schemas.microsoft.com/office/powerpoint/2010/main" val="13250124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FE3603-4C51-468A-8286-09FD4B6E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99690-5690-48E8-A617-683E1DAB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data structure: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638D5F-A712-4A35-916B-F4A802C3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60B3F-B295-4C11-9554-0A6600F5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D3D698-0B0F-4480-AB27-4EBE611A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b1fd3b764461b"/>
          <a:stretch xmlns:a="http://schemas.openxmlformats.org/drawingml/2006/main"/>
        </p:blipFill>
        <p:spPr>
          <a:xfrm xmlns:a="http://schemas.openxmlformats.org/drawingml/2006/main">
            <a:off x="2471057" y="1066800"/>
            <a:ext cx="7211786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322FC-B6C8-4FA7-8C0F-EC93B214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64770-32B7-4392-B83C-9AFDB8CF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Location, geometry, attribute, and time are read together</a:t>
            </a:r>
          </a:p>
        </p:txBody>
      </p:sp>
    </p:spTree>
    <p:extLst>
      <p:ext uri="{BB962C8B-B14F-4D97-AF65-F5344CB8AC3E}">
        <p14:creationId xmlns:p14="http://schemas.microsoft.com/office/powerpoint/2010/main" val="17232616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F0992-C557-4238-831E-F3C2E348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09B7A-04A9-4EA1-A3F8-2E191CBB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4D292-2115-41DD-A3F2-D1C98C9A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Vector data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7F60D-B0B9-4AD6-86FB-B85C8FFA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Discrete geographic objects are represented by points, lines, and polygons</a:t>
            </a:r>
          </a:p>
        </p:txBody>
      </p:sp>
    </p:spTree>
    <p:extLst>
      <p:ext uri="{BB962C8B-B14F-4D97-AF65-F5344CB8AC3E}">
        <p14:creationId xmlns:p14="http://schemas.microsoft.com/office/powerpoint/2010/main" val="10337620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85A0CB-B89E-4A6F-8B57-59908A9E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CB5EE-863B-467C-A4AD-72FEE97D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Vector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CDDA2-7872-4D32-9183-B4A72903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BFBAB1-7676-4A26-9402-D1F166B1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BB5626-261E-4004-A958-6E166916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0C531-4522-4B23-86C5-53A93F7A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53CEB-CA5A-4CCF-8B64-8F12EF45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D6D5F9-6A70-418D-B89C-90B8383C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Point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A7345B-2D86-4CDC-8921-BB86FCF2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Tekil konumlar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72358-BEF6-4954-84A3-C4FDA1A3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F29375-FE7A-4FCF-A726-D5EF4EA7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F7A36-0243-4872-AAB5-2980398F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0ABA5-CD31-4FC2-A87D-E7E5FE14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Connectivity and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037DD1-7303-4D7C-9C7A-3FF141B8B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44474-5890-4AD3-8B85-D4FABC80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84997-38BC-4576-9C10-4B182F3D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Polygon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C5EBC7-D160-4A8D-BA62-9E7D7364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Area and boundary</a:t>
            </a:r>
          </a:p>
        </p:txBody>
      </p:sp>
    </p:spTree>
    <p:extLst>
      <p:ext uri="{BB962C8B-B14F-4D97-AF65-F5344CB8AC3E}">
        <p14:creationId xmlns:p14="http://schemas.microsoft.com/office/powerpoint/2010/main" val="6628641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0FB1F7-C4A6-4455-9472-1847E67F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359B5-FEE2-449D-90FF-3A43D34D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Vector data model: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B7155-BCD3-4F34-BF46-4AFA7E64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F4676-484A-45B0-88C4-444AEA27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C52DF-FB95-4567-9211-A57D296E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4F7A1-CF72-4141-B9A3-E893A260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9B2D1-BBC6-4CF4-8496-1B65AA06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E835D4-B204-4782-899D-3CA49611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19822-DF70-4169-9115-55C3AB3C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DD856-78C5-4733-8010-111ADA4D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5D304-EDC8-476F-A852-82F294B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Point: Individual locations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7B3A8F-5EFF-40C5-BE1F-AC524D67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CB4E4D-E48C-4B0B-9C20-17DEDB20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Line: Connectivity and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B4BF42-94E7-4294-82BF-36DCC09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BF2D8-BE3C-464F-8E36-2E44FDD3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Polygon: Area and boundary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649B0-2376-4430-8BA1-6B4F2B19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BC8630-AFAD-44A0-A285-0D04A589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class, Create Features, and Attribute Table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702B14-ED00-454F-A2E1-A0AA2D07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DB6A6-667E-424C-B180-23A8933C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CB6B8-1EC3-495D-A0FB-6C7A2756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39F51E-C8D4-412B-8442-79263D9B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0354158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AFE5FB-82B0-427E-B153-05BCF6653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A110CF-6655-4386-9BF0-5EFD3F1A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Vector data model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586FD0-3142-48CC-B99F-888C9178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E1A14-2FDE-4116-95CE-C13A0BC2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B75D50-FEED-42FB-8EB9-EEE12C0D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124B1-F902-4EC3-9AE5-AC89A4D5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1A4B76-DBD5-476E-BE78-3C62BD7C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C791E-D0CB-43AE-A6CC-B57F1E91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5AB90-AF19-414C-B52E-A9913E52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00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Discrete geographic objects are represented by points, lines, and polygons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EF475-CCE3-46DB-9AFA-99FFAF40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AC8249-75DB-4815-9168-8C23842D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C146BA-73A2-4D5A-82E3-09855FA2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6811DC-FE9D-4B2A-B66F-12B11C30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Point and 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4B0F9-A89B-4915-8CE5-18127F32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FAC101-D768-4DD3-9F44-16AE9E50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396843-61EA-4A1B-8D58-8E73EAF6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0E574-EE30-4B6A-A7BD-13A9C97A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feature class, Create Features, and Attribute Table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E8A2E5-BFFF-45BC-9896-72D853A7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5F813-0A4F-438F-A1D5-B67C8146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2A02B7-487F-40FF-BE0E-4A737EF0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E7BD5A-FCC7-4ED6-84F6-14B6FC97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45759D-F072-4812-85A7-5AFAA243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BF57B5-6DF6-491B-9E8B-59B89970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573200-C9D5-44AC-A2C7-B60C12AF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559525-D24B-4BFF-A9C6-904DCFD1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8188972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F828FF-9F2B-4597-97E9-E04A434A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677D3-4414-4836-ACE2-26ACB0F6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the vector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3EB8ED-164B-4724-99B6-DA92F5A4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97063-4FDD-4053-8B80-409607D0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1247F-57A3-4A89-A60E-BF5DF610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E2313-44BA-4DB3-A92F-16BFF253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5DA8A-2D32-4981-8B1E-9505EAD4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DC6D9-A271-4023-9F0A-21F740FD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742B1-D9A1-43D2-8144-ADA4B8C8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point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A1570A-0BC7-4FCA-8EA0-A4DE686E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1F65A-9851-48F4-8F03-25A37DE8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D3222-C645-4E1A-87D7-BD82B75F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8F1265-2788-4E4F-A8D0-ADB0B21F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3BDAC-5484-4A2E-9BD6-D863EF7B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28786-D7EE-4F08-ADBC-C0B0EBFC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FA0654-00C4-462E-BF04-61C29C1C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9EB6B8-FE06-4FC1-AE81-B333C8EF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feature class, Create Features, and Attribute Table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B2491B-212E-48D8-B51D-20945F2C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17992E-F65F-47D6-8004-6D3C836C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ECB1F-B180-4DBA-92CE-19E5DE91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A6A40-11A0-436B-9F51-3E444E24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Analysis scale alters geometry selection</a:t>
            </a:r>
          </a:p>
        </p:txBody>
      </p:sp>
    </p:spTree>
    <p:extLst>
      <p:ext uri="{BB962C8B-B14F-4D97-AF65-F5344CB8AC3E}">
        <p14:creationId xmlns:p14="http://schemas.microsoft.com/office/powerpoint/2010/main" val="7393127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0ED14-5AB9-43C5-B284-6C97C7C2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4AE97-B116-44E9-BFF3-89B7474C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Vector data model: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943F5-72FC-4FC5-83D3-8F519927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592C6-076D-49CA-9390-659B60C1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22131-6DD1-4532-BAFD-C0C86789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0ccaa1c23487e"/>
          <a:stretch xmlns:a="http://schemas.openxmlformats.org/drawingml/2006/main"/>
        </p:blipFill>
        <p:spPr>
          <a:xfrm xmlns:a="http://schemas.openxmlformats.org/drawingml/2006/main">
            <a:off x="3734737" y="1066800"/>
            <a:ext cx="4684426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C52A0-93FD-4802-BB41-30FDC289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93B95-CF30-40C3-8F30-698B34D4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Discrete geographic objects are represented by points, lines, and polygons</a:t>
            </a:r>
          </a:p>
        </p:txBody>
      </p:sp>
    </p:spTree>
    <p:extLst>
      <p:ext uri="{BB962C8B-B14F-4D97-AF65-F5344CB8AC3E}">
        <p14:creationId xmlns:p14="http://schemas.microsoft.com/office/powerpoint/2010/main" val="2129654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E6242-ECA2-4852-A5DF-12254F7E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29CE1-FB9B-4085-9C94-71E9A8BA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FA9F05-87C7-4806-897C-02637EAB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data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E89D0-D29E-4E13-9D55-3AC00E93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Continuous surfaces represented by regular cells</a:t>
            </a:r>
          </a:p>
        </p:txBody>
      </p:sp>
    </p:spTree>
    <p:extLst>
      <p:ext uri="{BB962C8B-B14F-4D97-AF65-F5344CB8AC3E}">
        <p14:creationId xmlns:p14="http://schemas.microsoft.com/office/powerpoint/2010/main" val="124124894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1D3F21-35CF-4745-9F4F-14EBE30D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828EB-B24D-4D0E-A75D-2518E0EB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55E42-9F28-4E51-B620-5A6FE078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53068-DA84-4EC0-B1D8-C0336E13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ED522-4D19-47D0-B5D3-319D35FF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82492-E1E5-46B9-B389-E3070360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AF2ED-6B37-4912-8046-6C797625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6E98F-0C1C-4FFD-937B-BE9084BD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Cell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26145-7005-400C-BFF0-30870DD1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Single value at a single location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B316DA-68F0-44E6-A9A0-9C97FBFE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003247-0207-477A-B85C-D821BA5D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35DD2D-448B-448C-AEA8-E08DB48F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3F127-9CDC-4832-8ECB-0E5F3CE4C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Effect of cell size on detail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892D6-080E-4BAF-94C3-147303ED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A3D5A-EEE1-48E9-9822-F65C9E42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773E64-9D88-49B0-A30F-F8191BE4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EEDB8C-C9B4-46D4-A57F-3316A2AE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Different measurements of the same area</a:t>
            </a:r>
          </a:p>
        </p:txBody>
      </p:sp>
    </p:spTree>
    <p:extLst>
      <p:ext uri="{BB962C8B-B14F-4D97-AF65-F5344CB8AC3E}">
        <p14:creationId xmlns:p14="http://schemas.microsoft.com/office/powerpoint/2010/main" val="9851510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EF9576-0F34-4623-BE09-8492CC27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D1F990-1A34-4F6F-988A-9645B664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data model: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40FAA-46F3-4975-A997-EF6C960C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D6E71-FFE3-4873-B289-E4DCC7BE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C1FB6-C0B5-4E3E-8375-27B57F92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D6D79-59F5-49F5-A53B-99C531B3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CFEAAB-0868-4B9B-8CD0-C0803C41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64AED1-2EE8-4452-9AC9-4927FDE3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E3A04-D820-499B-849F-C82B93A4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5E2D37-C64F-4C62-8EF4-E461D543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362CD2-68D3-41F4-8070-90664805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Cell: Single value at a single location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22BDE-7F1E-4682-9EF2-CEB1AA63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68C796-0914-4524-BF1D-B8F2856B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Resolution: Effect of cell size on detail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79146-293C-44DE-AED1-56514179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C5E8C-C52C-4B86-A713-0D9CC6A3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Band: Different measurements of the same area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E2789B-90B9-44C4-A88E-2F117BB5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0926DA-A8E7-49AB-90B1-B0E63E6F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Properties, Pixel Inspector, and Symbology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F1B89B-091B-44BC-B62E-0EDB2371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5EB3D1-6A9F-4AC7-A03F-E9178E91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609C6C-55C3-4C74-96A3-6F8A5D5B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5B8794-AED9-48F1-9C5E-0C278763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20130775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F08452-F648-426E-B91D-2AE1CC2B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C2436-A536-43E1-BB44-B73F2B2C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data model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FCE75-3B74-41DB-B698-B97FB127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5664C-5E03-438F-94F8-A7CC4124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9C861-DC89-404C-84C6-883F16DF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6429C-BB09-4D73-8C61-A3537A8E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3781C-9097-4C2E-861B-C1D35396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2C53F8-7110-483D-8E94-CF6ADF5C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D52AA-34D0-4860-8144-9A8D0A1C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Continuous surfaces represented by regular cells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F2553-CE99-49DB-9275-2D7D70AA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08158-E3C6-4025-919F-E73849F1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B3955B-B4FA-47AD-900D-CDB478BF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804018-A77B-4B4D-A9D3-93DE5148B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Cell and Resolution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841759-1F4A-479A-8055-75ABD3C1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344D0E-BD41-48CC-9E86-5A3517FDE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4F38D-3954-4CEF-8217-A816F240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AF55C3-84A7-4A99-9842-7153DED2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Properties, Pixel Inspector, and Symbology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FADDE-F73E-4AA5-BD60-FD78A571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6F78E7-8670-40E7-98A4-E731C8CB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F86BC1-DC46-43B0-A7F6-CA2A95E5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4FCB15-0811-4B38-B2D0-35EEB942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042CC3-72D9-46B0-85A3-976A92B1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DE42C1-199B-44F1-901E-8CF637D7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3F1946-2EDF-4502-ABD5-7E304B66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9E636F-C110-4690-B76C-F8BE79C8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66647689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2C4CA4-E066-490A-89BD-7A3C3682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366D2-A8D6-444B-BA16-140EF3E2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the raster data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64C1B-9461-4E56-90E2-D923E640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0E55A-B50C-467D-9A91-34055751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1006C-F5B3-48CF-8C5A-4FE84248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5439F-418C-490E-B29B-2BCBC9A1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0700C-1585-4F7A-B119-83ABE34D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77BA14-DE69-4038-9793-CE16FBC0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F1488-54B1-4102-A653-180D8B63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cell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0F66A-BCDE-40A4-B2EC-D42147A7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35AACC-B02B-49FB-8448-48A61C24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6C560-0C0B-4901-AF5F-74F93107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854649-F493-4090-8512-72F2BB6B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DE2B2-7A60-4077-B0D3-F1516970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DB6C8-C0B6-45E4-B422-F7514605C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ADC687-F2EB-4D51-82CD-186A3E48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9DB1A5-02A2-4C30-AA75-6A731CEC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Raster Properties, Pixel Inspector, and Symbology parameters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B1B49-2B24-47ED-897C-9327EBFB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E2FCB-5B87-42CE-AEB4-598BEFE4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34E6EF-D80A-4DF5-813D-5854B0BE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DD0E0E-70C0-41E1-B4D6-98D1F709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Directly comparing rasters of different resolutions is misleading</a:t>
            </a:r>
          </a:p>
        </p:txBody>
      </p:sp>
    </p:spTree>
    <p:extLst>
      <p:ext uri="{BB962C8B-B14F-4D97-AF65-F5344CB8AC3E}">
        <p14:creationId xmlns:p14="http://schemas.microsoft.com/office/powerpoint/2010/main" val="20181183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7567C1-8B02-4015-8926-7F500E5B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6390A-26B9-4AF3-90FA-0A58AD6E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data model: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004FFD-49B3-457B-8341-2BAD3B9A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F7A9A-9047-4427-8124-EC1610DB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7DAE6-EAF0-4422-A746-63EE77C1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845212ebe14b64"/>
          <a:stretch xmlns:a="http://schemas.openxmlformats.org/drawingml/2006/main"/>
        </p:blipFill>
        <p:spPr>
          <a:xfrm xmlns:a="http://schemas.openxmlformats.org/drawingml/2006/main">
            <a:off x="1321177" y="1066800"/>
            <a:ext cx="951154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55B39-6275-42AD-A336-79303202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F9461-E124-439D-80F9-4558E341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Continuous surfaces represented by regular cells</a:t>
            </a:r>
          </a:p>
        </p:txBody>
      </p:sp>
    </p:spTree>
    <p:extLst>
      <p:ext uri="{BB962C8B-B14F-4D97-AF65-F5344CB8AC3E}">
        <p14:creationId xmlns:p14="http://schemas.microsoft.com/office/powerpoint/2010/main" val="75777444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FC05D-1374-4D5E-AB50-96DB64A9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722BE7-1E7A-45C4-AF12-0DA600B0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3AF7C-EAFF-4D12-8748-7E02ED39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Data formats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DAF42-7616-4ACF-A4BE-01FC9B87A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Format selection depends on capacity, sharing, and analysis requirements</a:t>
            </a:r>
          </a:p>
        </p:txBody>
      </p:sp>
    </p:spTree>
    <p:extLst>
      <p:ext uri="{BB962C8B-B14F-4D97-AF65-F5344CB8AC3E}">
        <p14:creationId xmlns:p14="http://schemas.microsoft.com/office/powerpoint/2010/main" val="15751298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1F4032-B934-4CF5-B29A-315351B80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4CE0D-23BF-463D-B4BC-617C661A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formats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3FE24B-D208-4A02-8DB5-C9C8DFF9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B255F-500E-4197-9157-3CBC5F70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64F93-D836-4519-8976-212804CA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228A7-829C-454B-BF48-B664674D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04281-8E38-4F44-B3A3-877C600B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988DB-B0CA-4C11-B037-C73A7F2D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Shapefile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35B47-6B78-4F3E-BDC2-51CA2B82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Common but limited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E9FDC-E2F4-4C7D-870F-986B90E7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02839-A215-461A-BEA8-65195C7F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E4807A-35DB-48C1-8326-351D3481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011D7-BC6E-4BCF-8267-351CACD4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Rich data behavior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3A426B-4EBE-4BF8-BDC1-BCE1B940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2C2C35-CD67-48F4-941A-F80D0E78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568B1-AB8D-4BE2-8FDB-8943DA57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GeoTIFF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999D6A-5E2A-44CF-A8A8-EA67B83F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Georeferenced raster</a:t>
            </a:r>
          </a:p>
        </p:txBody>
      </p:sp>
    </p:spTree>
    <p:extLst>
      <p:ext uri="{BB962C8B-B14F-4D97-AF65-F5344CB8AC3E}">
        <p14:creationId xmlns:p14="http://schemas.microsoft.com/office/powerpoint/2010/main" val="91907623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1ADD55-EC27-4A73-8056-2B8F0731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D43B2-F64A-4DD3-9526-06C58F9C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formats: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C59C4-E86A-4505-B0E8-C0AF5EB33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27982-8736-49DC-B416-2799FBA64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095E9E-9ABA-4F37-9BE8-C3310683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34D64-BDCE-4712-8FE6-33B3DAFF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0D91F-D060-417F-89A3-9F8C8FCD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C348B6-2B50-46F0-BE61-49454A39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D03A13-8094-4F3D-B271-5A832967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7D82AE-A9E8-4C15-B597-91EBB264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4F7EC-A3D4-40BB-BD42-91431CD3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Shapefile: Common but limited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5AFC8-FB1A-4566-BACF-599B686A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01BC1D-43C2-4435-AA1B-5E68ADAD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Geodatabase: Rich data behavior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1C4FA-AC51-472E-85FD-6353BF67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37C994-7C6A-4918-BDEB-31908358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GeoTIFF: Georeferenced raster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F9537E-82EA-420A-83C7-6E3BA4C4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F86427-76DC-40ED-9B23-EB5675DA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Catalog pane, New Geodatabase, and Export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3F7D4-5D89-463B-BF27-275ECFFD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7EAF2D-E759-47BF-8060-CD8D9B27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844430-B112-43ED-8C5F-800E6708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14FE3F-C34B-4A93-B398-DBFB4293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01965047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13EC95-224A-40A5-8828-7AD1B7AE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F4EC1B-E1A4-4B03-8E2F-E3931EC0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formats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67154F-CD23-412A-84E0-CD62ED24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50B9A-C704-43D2-BF51-270A9B8D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FC270-B31F-44B2-BAF5-3F31566C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EFA14-2186-4280-B600-DCFF1880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63F3F-1AC9-48F9-8EE2-79E1D58F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450B95-828F-46A0-862E-1A7B4BF9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FAEB9-52D2-418E-BC9E-A84E0D96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97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Format selection depends on capacity, sharing, and analysis requirements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87064E-12F8-4C44-B1FF-8C51ADB6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8B1778-010C-4F46-A32E-375D6C3A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F0FFC-239A-4B41-AF85-17A7F35E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8F40D-5162-4C3F-B63F-5B05E2C0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Shapefile and Geodatabase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36C710-3840-4E03-8976-C55B7721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EF6D33-AAEB-4014-84D6-FFD03BF7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BB0F3-7E1C-4411-AE99-5A1E9BDF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C6F6FA-778B-4F00-B71F-5EB6D683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Catalog pane, New Geodatabase, and Export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5221E-B892-495D-9B21-B779245F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BFBE1C-D546-4CC3-BA4F-C701E653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C4EBBE-1FAD-42E4-8346-DDD44665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DE667C-6375-4E6C-8E9B-E655BD1F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199733-DB1D-49B2-B4F9-084FB9D13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50A887-772A-4A67-9743-34A7030F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1FCC9F-9CCE-4891-A985-C1C3C653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4E3408-ADB2-4043-B341-196D59D3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42971600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99229D-5AAF-4CD5-A7A1-27241F21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40676C-8ED4-452B-A86D-CCBB8C95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data formats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4A295-5F91-4C8D-996E-9118A2D7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69F2C-C5E1-478F-8317-2D41C5AB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6E661-8086-4900-9FCE-25E0D0D9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73D06-8BBE-4F97-96FF-3669B461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B6FC5-A3D5-43C9-AB44-6E7A572F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E0F64-80BF-4CA2-93AB-E85B27FA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4E9AF-F07F-4753-A1AD-72683B06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shapefile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3730F-A80C-4F54-9922-43608308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AE9F7-88BE-4A04-9786-2C9FB972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C8B3D4-C924-40E5-B9B8-9E389FC5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7E63E-866D-478B-B9CD-153054EA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F01BC-404F-4A21-978F-20E805F1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51A88-028E-4A9F-B735-AD7FA597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6B1DAF-5F93-4C77-80A7-DF96CAB6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61C0A-F449-429B-8D65-94622C72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Catalog pane, New Geodatabase, and Export Features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F91BD-765B-4AD6-BEAE-5E482AB4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CAC20-D12A-4067-871C-2C9E083C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3728B-6121-489D-A87D-60748367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839198-33D1-410D-8E42-3D10D2C3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File extension does not guarantee data quality</a:t>
            </a:r>
          </a:p>
        </p:txBody>
      </p:sp>
    </p:spTree>
    <p:extLst>
      <p:ext uri="{BB962C8B-B14F-4D97-AF65-F5344CB8AC3E}">
        <p14:creationId xmlns:p14="http://schemas.microsoft.com/office/powerpoint/2010/main" val="85214161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FC843-4CC3-459F-AF18-829EBA54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B836C-1CFF-417C-837D-8CB6592F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 formats: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330E1-02B3-40BD-8394-E2E9FD3D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44438-B34A-4F8B-AEFF-3B4A7BC10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133F8-2D24-4CCD-B4C1-0252CF24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3932589824565"/>
          <a:stretch xmlns:a="http://schemas.openxmlformats.org/drawingml/2006/main"/>
        </p:blipFill>
        <p:spPr>
          <a:xfrm xmlns:a="http://schemas.openxmlformats.org/drawingml/2006/main">
            <a:off x="1397342" y="1066800"/>
            <a:ext cx="935921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DA1D58-8CCF-4EE0-8779-1E253424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66F79-0174-4AEA-BB11-516DA0DF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Format selection depends on capacity, sharing, and analysis requirements</a:t>
            </a:r>
          </a:p>
        </p:txBody>
      </p:sp>
    </p:spTree>
    <p:extLst>
      <p:ext uri="{BB962C8B-B14F-4D97-AF65-F5344CB8AC3E}">
        <p14:creationId xmlns:p14="http://schemas.microsoft.com/office/powerpoint/2010/main" val="18212911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0F681-2D02-4420-A691-B6D548F3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CBE85-EB67-4FEB-88F8-1DF47D36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39A1A-3F06-4C4B-A9A1-AE244B57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Scale and accuracy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80323D-D186-4F1C-B7D8-A8AB9606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Positional accuracy and map scale are evaluated together</a:t>
            </a:r>
          </a:p>
        </p:txBody>
      </p:sp>
    </p:spTree>
    <p:extLst>
      <p:ext uri="{BB962C8B-B14F-4D97-AF65-F5344CB8AC3E}">
        <p14:creationId xmlns:p14="http://schemas.microsoft.com/office/powerpoint/2010/main" val="43522446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7F9FD-3CCF-4653-880B-03075915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9B4720-7936-4EEE-B74A-B5D02E24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 and accuracy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548917-1D2D-49D9-A8BF-A5AC98B1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BCCA0-158C-4E97-8A1D-123039A0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1AB86-773F-4445-9167-6AF78788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6358E-80AE-4025-9557-19720FB0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C1A11-9582-46DE-A120-6A456A69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5DF2F-0DC0-420E-A9AB-9F0B602E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01CA4-BA8F-4ADF-864F-AEFCF48C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Level of detail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1F7EB7-B6DF-4C76-A501-F3E53A10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7D4B0-8CF9-44B4-B310-BAE1EEA8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E6B7F5-E262-4F2A-A3AA-40F1325C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Accuracy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C18313-35ED-4681-BFF5-E9576F9F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Proximity to the true location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126123-3036-416C-921C-D2622308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A70BC-0264-4468-83E2-3368CB55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944C15-5C2C-4533-A0AF-5DED18A1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Hassasiyet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2740FF-899E-45A5-81A0-E3A68E4F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Repeatability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204327759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E91CE8-9E86-4793-897E-40EF35C9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A0B05-E4DB-4CB8-8C61-11A5B3F2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 and accuracy: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9F980E-3FA0-4464-9CF4-9AAF7DDC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9BAC1-B4F6-4635-9B2E-F0B97420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1BEE09-74CC-4E15-BE58-D3563D91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38B54-BBEB-4A14-88BC-F7387711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0BC9DC-6467-4291-85AA-8BC1F806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1102F-50D5-48BF-B418-06F7D57D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D46F9-53F1-44CA-AE39-8C752FE8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A6D45B-2EA0-4496-BA69-6AF0C3C1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E6062-5B99-405E-B57C-5E512A2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Scale: Level of detail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AF22B-7999-4B12-87FF-2889C543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CE163-AEC4-4D0E-A023-EB30E47D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Accuracy: Proximity to the true location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65F02-4266-4D27-9752-7294B13D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0493BF-AA8B-43E7-B1EC-F5AE0831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Precision: Repeatability of measurement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E9D890-F49A-4BE0-AC4C-AE71CE33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01FCE-D852-4513-98C1-6FE3A89A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Reviewing Map Properties, Measure, and metadata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695A9B-521D-4F68-ACB0-9C84474A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5F4B48-CB63-416D-8099-7DB3D849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32312A-8BC6-41EF-8F71-3622EB66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0BB951-73E6-444C-A4D8-430A148A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210919609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A23CB0-FABB-4C62-8F29-A120D77F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F63E4-2790-492F-8924-D9FC020E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 and accuracy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DE8767-A2FF-4EAE-B730-4F9A5DE9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1C5CD-30C1-45D5-87DE-DCF3E62C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73D30-A60D-47D0-AA41-7541B4E0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49F22-F170-429C-8DD5-25F0F859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AE7F1-467A-4953-922A-DDD65ABFA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59E0AA-EA7B-4EE0-988D-BE1DFABB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23B0AF-8A7E-4E74-84BE-EA437292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Positional accuracy and map scale are evaluated together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1A4B3-C8A3-42CB-8A5D-F7A26E15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556D2B-48E6-4B08-8E52-77E5DD20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9AD38A-5D0D-419D-98C0-F0630A83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1887AE-D6E8-4F6C-A6CC-D7D7E879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Scale and Accuracy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9F753-11BD-42A9-AF33-ADC099E1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F538F4-4FE4-4C9A-98A5-D2D3B5251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9A505F-831A-470D-A463-12D0DE60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65DC7-9797-4858-B721-1D7B75B1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Reviewing Map Properties, Measure, and metadata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F83A23-9F42-4FF8-A5B2-1C648B7A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81F39-E9FF-4AD0-A245-011736B7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BD8AB3-3E81-451E-9C9E-5EB7B72B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8BF609-D999-41DB-B468-63937098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4EC7A1-6AAE-4ADA-9302-3C070F77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142799-CA57-4A8B-9D77-344A488F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B5CE00-9049-4E3E-9E52-D0027C8F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F3AEE5-DFF5-45C9-B54F-36FF8425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83780081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BDA7F7-B88B-4402-8156-AA9C8CFC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6C3E2-B5AC-45E4-8630-D8459FF6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scale and accuracy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3B0999-C519-43A5-8E5D-98AFCF16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4E120-B15A-4A98-8494-0D2EDFA9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753D8-CF14-446D-AD9E-3BBBB20F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3A38B4-1BBE-4C48-B76C-BCA599EF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C2D55-A1E7-4CFC-B4F1-84990FDB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0E21B-8836-4776-8390-36E7219E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AEF5B5-E719-49B5-92B5-B7964BC7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scale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DACB2-DFEA-4580-9AED-E161A5CF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2ED36-3BD7-4433-833A-7E9139B5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CEF005-27FE-41B2-9613-C465C079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57870D-891B-4E89-B208-7F08BA00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405F9C-B832-483C-B0A4-D125B388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ACDA8-9B07-4A89-B75A-A966DA3A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04ECDD-CA70-463D-9FF3-6DD69547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C8CD2-BD63-4BA0-844D-56C6C3C5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parameters for reviewing Map Properties, Measure, and metadata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D9A91A-4BC2-415B-B6D6-D43C3CBF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999E7D-5874-4B8F-9508-CEDA3FE2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4111E7-774E-4A84-AEE7-83F13EB5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9396E-26E6-4F56-879A-22F9E55F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decision made at a large scale should not be based on small-scale data</a:t>
            </a:r>
          </a:p>
        </p:txBody>
      </p:sp>
    </p:spTree>
    <p:extLst>
      <p:ext uri="{BB962C8B-B14F-4D97-AF65-F5344CB8AC3E}">
        <p14:creationId xmlns:p14="http://schemas.microsoft.com/office/powerpoint/2010/main" val="70792263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7ADE8-2D6B-4F7D-A3CF-15FBF3A1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195E1-4A8D-4F50-8163-0A4A4B17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 and accuracy: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06806-94F7-4070-9424-D3425873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DF600-79E1-4BE1-9C8E-930E7541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2B2A0-088D-47F2-8B5E-87BA932F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0605ac0ab44cb"/>
          <a:stretch xmlns:a="http://schemas.openxmlformats.org/drawingml/2006/main"/>
        </p:blipFill>
        <p:spPr>
          <a:xfrm xmlns:a="http://schemas.openxmlformats.org/drawingml/2006/main">
            <a:off x="552450" y="1110762"/>
            <a:ext cx="11049000" cy="46745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57D13-E083-4112-BC3F-68980DB5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3ABE8-74F5-4E9C-AF0B-02776E28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Positional accuracy and map scale are evaluated together</a:t>
            </a:r>
          </a:p>
        </p:txBody>
      </p:sp>
    </p:spTree>
    <p:extLst>
      <p:ext uri="{BB962C8B-B14F-4D97-AF65-F5344CB8AC3E}">
        <p14:creationId xmlns:p14="http://schemas.microsoft.com/office/powerpoint/2010/main" val="23781226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0C72B-F8BE-4A1F-8716-0F5A94417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2DCB8-2E60-47F7-8537-F076D5E2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9A53E-1EC5-444D-AFA2-6149C165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A10EC-1B36-4190-939E-C0AC5AE8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Adding vector and raster data in various formats for Ankara to ArcGIS Pro and preparing a data dictionary</a:t>
            </a:r>
          </a:p>
        </p:txBody>
      </p:sp>
    </p:spTree>
    <p:extLst>
      <p:ext uri="{BB962C8B-B14F-4D97-AF65-F5344CB8AC3E}">
        <p14:creationId xmlns:p14="http://schemas.microsoft.com/office/powerpoint/2010/main" val="168962291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82770-0BEE-44AD-8BA4-3EF0DDEB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E7850-705A-410D-91F6-FE96765D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16176-DD93-45C7-946A-1E158704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78C1D-DA7A-4F0B-8007-68805024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9C171-C6B8-4F14-9532-D7D2AC55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230E5-9C13-45AE-84BA-8657DAC58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3BC0E-2841-4888-98B3-304F217D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the working folder and the geodatabase.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D9674-2191-4A12-A0E6-3452FEB2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3AADB2-7762-40AA-BB4C-D80ED2AA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Adding vector and raster data in various formats for Ankara to ArcGIS Pro and preparing a data dictionary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0AFCC-4685-4CF9-B437-04943D83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D1EE11-62F8-47A5-A527-8E074F82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intermediate results using the map and 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AA0C8-9E78-49FE-BF56-4E21089B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D208CD-A221-437C-930F-00072939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Record the processing history and parameters.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6B5EA-9D81-4C6E-8820-BB7CFDE0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28623-9DAA-4322-BE9E-845F590D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note regarding the methodology and limitations to the final map.</a:t>
            </a:r>
          </a:p>
        </p:txBody>
      </p:sp>
    </p:spTree>
    <p:extLst>
      <p:ext uri="{BB962C8B-B14F-4D97-AF65-F5344CB8AC3E}">
        <p14:creationId xmlns:p14="http://schemas.microsoft.com/office/powerpoint/2010/main" val="184915943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997BC-4BDC-4F6B-B5FF-EF3B98ED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C6328-53F1-4F0C-BD11-7C3F4CEB7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848E1-3124-456C-9709-FF8D8EC6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19FBE-EC63-4717-A8F1-F3EF85AC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718AA7-9D8B-4870-815C-438CA92F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04D6A-9E3C-4A64-B9CB-4880E729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CF324-656F-4146-B751-F8A41A53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D3A8CA-9C71-4460-9EE2-A8FD140A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0051D-E727-4AE7-819B-5AEA2E6B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Title, legend, scale, and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CCE177-B2A9-44C1-B051-E15B5958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C1339-6278-4E9C-9553-FF72D9C93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1B64D-2928-4937-9124-81D440D9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8ECB14-4DCD-488A-9382-37D2FFE4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parameters or notebook output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F2992-73F9-4419-BCF1-B2CBF1F3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02F74-FAAB-49CA-B666-35492ECB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18021-6293-43E6-B22D-0E49C638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9A89D6-EE99-4E83-8276-9942B3E8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150–200-word summary of findings and limitations</a:t>
            </a:r>
          </a:p>
        </p:txBody>
      </p:sp>
    </p:spTree>
    <p:extLst>
      <p:ext uri="{BB962C8B-B14F-4D97-AF65-F5344CB8AC3E}">
        <p14:creationId xmlns:p14="http://schemas.microsoft.com/office/powerpoint/2010/main" val="18038579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1F550F-1B56-4753-98AB-2B35E505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7A6E9-2373-491A-BAC7-79A718C7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Implementation checklist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B8072-956A-426D-B08C-916FE6A0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9E5ECD-7B20-4BC8-86A6-7BDACA91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16C48-2A26-4D52-84A3-0C372FCD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55B81-1A13-4869-B34B-EFE93E1A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BE425-83DE-4234-8048-2C2194AC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7E765-98B6-48A8-B88F-3A2F2A46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73F1C-8DA3-452A-996F-0B18CA83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layer, area, and coordinate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435625-8B3F-42C4-9A5D-AAEAB727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6666F-C912-4124-8C2E-D10F38A9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4A133-3E98-403E-B03F-19EBB5FD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B091EC-C459-4558-986A-02D2AFAB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saved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DEEBDD-4635-445E-B221-C2335929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29A92-FA60-4115-8122-DE638CE1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B4F363-1CFE-4B67-AA07-0930EC04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2C2ADC-0CEE-4F5C-94B5-136DE7CE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table, and interpretation are consistent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150892658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BA88C-3989-4D20-AA2D-48804958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C26D8B-858C-4D78-BE67-02DD3A35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Connection to the term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A11072-792D-48D2-B84D-08BECD6E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E977AE-2B11-4CC4-84D1-1419D59A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A00EB6-7DB2-4CC6-964A-93100511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46511-79A8-42CA-B92E-D3EA2768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2628E-5315-4371-B0C5-708F3693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of this week's concepts is essential for your project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56791-0683-4843-BA9D-A309CD86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F100C-8FDB-4B23-95B5-312401F7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data or method could most significantly influence your decision?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4EFF1-1D5E-474B-B957-A0B14C14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BAC8EB-7676-47C4-8278-011A6342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quality control item related to this week to your project log.</a:t>
            </a:r>
          </a:p>
        </p:txBody>
      </p:sp>
    </p:spTree>
    <p:extLst>
      <p:ext uri="{BB962C8B-B14F-4D97-AF65-F5344CB8AC3E}">
        <p14:creationId xmlns:p14="http://schemas.microsoft.com/office/powerpoint/2010/main" val="52108047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5AF43-78F6-4E05-9DE3-CE885F1D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E20ED-F512-47B5-A2B2-E45722FB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FE9E5C-A06F-4B93-A75F-90377286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79106-B72C-43C0-8FE3-383CCBAD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0F54C-5D63-4590-A65A-21829108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E2C7A-DDDA-4B2C-A6D8-281FB511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most important initial decision regarding spatial data structure?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997F2-63DA-455D-842F-8B3860FB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CAD072-D6E8-488A-846E-6D376827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018BDA-2D04-479E-A51C-9E52E2D6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Simply choosing a color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B16BD-043E-460A-9828-BC7C4E30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CFB69-E0DA-4D54-A98A-DA4FF8B3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5F17B1-88CC-465A-B242-BF778D73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Defining the problem and data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55427E-499D-4087-8899-F32CAB8D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B9BBAA-367A-4431-9667-1C77308B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0FBA6E-D00F-463B-8483-CA0450EC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the most complex tool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702FA-E317-4AFD-ADFA-70EF238C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71761-CF37-4135-9AE0-A98DD0CC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AA2B2E-F294-4781-A74E-962C6D20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the output without checking it</a:t>
            </a:r>
          </a:p>
        </p:txBody>
      </p:sp>
    </p:spTree>
    <p:extLst>
      <p:ext uri="{BB962C8B-B14F-4D97-AF65-F5344CB8AC3E}">
        <p14:creationId xmlns:p14="http://schemas.microsoft.com/office/powerpoint/2010/main" val="33131434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99C06-C323-49AD-8B8D-E9D695286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ACEEE-06E3-418F-87CC-1B65F238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E60B47-7476-42F1-8589-F67E8716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40D1D-1B62-4D63-BC33-33FB324D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6F4EC-8FF7-4ED5-BEE4-A19A48EB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E2D60-B63B-4399-99CC-944C61F6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most enhances quality in a raster data model workflow?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402F54-4B44-45A1-B048-A4284389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54BD4-97B4-4624-987A-5C92A4BC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E4032A-95F7-4688-8766-653E00AD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Saving parameters and validating 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C28EB-E2DF-4E86-B8E0-B5584C88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C04F0-10A5-4806-819F-DA8C5255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C251D-C6EC-48D9-802F-7117156F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Not changing layer names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6BE89-6A38-4A4B-8D25-18A9153B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93F65E-E45B-4FA7-9D27-32A888A7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59434-4FB7-4586-87A2-D4D64E0B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only a single criterion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D7FD22-9E46-4D76-937D-11C85F0F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024378-4F65-4041-BCF4-6068E687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7E1934-91E9-4A86-8CCD-E19881B9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Making the map as colorful as possible</a:t>
            </a:r>
          </a:p>
        </p:txBody>
      </p:sp>
    </p:spTree>
    <p:extLst>
      <p:ext uri="{BB962C8B-B14F-4D97-AF65-F5344CB8AC3E}">
        <p14:creationId xmlns:p14="http://schemas.microsoft.com/office/powerpoint/2010/main" val="45203844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E16E74-147E-4D9E-812D-9027567FC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08027-AE19-4EA7-A941-E48742D4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E0EF50-66DF-48DF-8605-343E8AE3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E0229-B89E-4D2A-9797-36F3D4CA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2AE80-45AF-42F9-8405-77707ACB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9822A-4B7C-438C-B7DC-FC41075C3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the mere execution of an ArcGIS Pro tool not proof of a correct result?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E40D7-895D-495A-BC71-3D296F39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4B981-2E91-4AD4-8B7B-3C1426D4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1FE90-C4FE-41E3-9EA3-CB3D8D9F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tools work only with raster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89F44B-404F-406E-B7A2-2905B0EF3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BCCBA-F2B9-450D-A921-469F7445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3F359-D0ED-44D4-9071-CA578194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output file can be very large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45A30-3022-48B3-8D23-EC26FBAC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B3D80-7EAE-40A8-A4E8-8E54EF77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73F47E-3EB6-4A72-A31D-914F70BE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data, scale, parameters, and validation affect the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42A74-DF0F-4989-9D52-69EFB378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EE55A1-F503-437B-B00B-72C8EA86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9D60E2-0F3F-4E78-9846-2536B4BD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map lacks a north arrow</a:t>
            </a:r>
          </a:p>
        </p:txBody>
      </p:sp>
    </p:spTree>
    <p:extLst>
      <p:ext uri="{BB962C8B-B14F-4D97-AF65-F5344CB8AC3E}">
        <p14:creationId xmlns:p14="http://schemas.microsoft.com/office/powerpoint/2010/main" val="69560966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256D1-FD27-49CA-B17B-AECF0A43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E9E94-FEB8-43CD-984C-8E719429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BF583D-AC13-423B-A4F0-C4A8D1C19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Data and Data Models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7178F-846A-435B-BCAC-24954B67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E2C75-C159-46D7-800E-6067AEE7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data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EF695-29F2-47D5-99C1-0B4FCCE1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6C9527-5711-4A3D-9586-76A0036C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Vector data model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34D459-0584-4F69-9870-58A20B18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6DFA7-AB62-4B66-AA36-1170B6C3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data model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FF74E-4735-4490-8572-0FC9C56E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8531B-5F67-4F6F-9143-FDA4F929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 formats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14674-DD0A-4839-BE58-8D59423A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100C43-2AA5-4FF5-83FD-1EF027E1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Scale and accuracy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1F023-253D-4E6A-BDDC-D60958D6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Preparation for next week: review the concepts in your exercise file</a:t>
            </a:r>
          </a:p>
        </p:txBody>
      </p:sp>
    </p:spTree>
    <p:extLst>
      <p:ext uri="{BB962C8B-B14F-4D97-AF65-F5344CB8AC3E}">
        <p14:creationId xmlns:p14="http://schemas.microsoft.com/office/powerpoint/2010/main" val="1236539123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869D1F-FA64-483A-B644-B6C02400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DDBB80-98AD-4F0E-93CA-3B01CE11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165CF-BE43-466D-B49B-B2193A13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EE607-8421-47A3-A43A-9184240FE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C0B4A8-1721-40AD-B321-4E253ABF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61E10-765F-460D-A470-AD64C08E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A471A9-BE95-490D-A6D5-1CA0E5A4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https://pro.arcgis.com/en/pro-app/3.5/help/data/geodatabases/overview/what-is-a-geodatabase-.htm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68A9BE-CF15-4DF1-AC58-F9E67B84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3E2375-53D8-4515-A45A-9EDE5236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E759C-A576-4DF2-BA73-F5B96491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6540E-071F-4A0C-BB8F-0BA52733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User-provided GIS Instructor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BB9F8-7646-40AB-BA4A-3DE5A56B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13BBA-868F-4874-A0C7-B4885248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In-class exercise data and instructor notes</a:t>
            </a:r>
          </a:p>
        </p:txBody>
      </p:sp>
    </p:spTree>
    <p:extLst>
      <p:ext uri="{BB962C8B-B14F-4D97-AF65-F5344CB8AC3E}">
        <p14:creationId xmlns:p14="http://schemas.microsoft.com/office/powerpoint/2010/main" val="417997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2026-09-20T17:21:49.8280000Z</dcterms:created>
  <dcterms:modified xsi:type="dcterms:W3CDTF">2026-09-20T17:21:49.8280000Z</dcterms:modified>
</coreProperties>
</file>